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aleway SemiBold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Raleway Black"/>
      <p:bold r:id="rId22"/>
      <p:boldItalic r:id="rId23"/>
    </p:embeddedFont>
    <p:embeddedFont>
      <p:font typeface="DM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912860-FA97-4DD5-859C-2F3C15D77BE6}">
  <a:tblStyle styleId="{3D912860-FA97-4DD5-859C-2F3C15D77B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SemiBold-boldItalic.fntdata"/><Relationship Id="rId22" Type="http://schemas.openxmlformats.org/officeDocument/2006/relationships/font" Target="fonts/RalewayBlack-bold.fntdata"/><Relationship Id="rId21" Type="http://schemas.openxmlformats.org/officeDocument/2006/relationships/font" Target="fonts/BebasNeue-regular.fntdata"/><Relationship Id="rId24" Type="http://schemas.openxmlformats.org/officeDocument/2006/relationships/font" Target="fonts/DMSans-regular.fntdata"/><Relationship Id="rId23" Type="http://schemas.openxmlformats.org/officeDocument/2006/relationships/font" Target="fonts/Raleway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MSans-italic.fntdata"/><Relationship Id="rId25" Type="http://schemas.openxmlformats.org/officeDocument/2006/relationships/font" Target="fonts/DMSans-bold.fntdata"/><Relationship Id="rId27" Type="http://schemas.openxmlformats.org/officeDocument/2006/relationships/font" Target="fonts/DM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aleway-regular.fntdata"/><Relationship Id="rId12" Type="http://schemas.openxmlformats.org/officeDocument/2006/relationships/slide" Target="slides/slide6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alewaySemiBold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RalewaySemiBold-italic.fntdata"/><Relationship Id="rId18" Type="http://schemas.openxmlformats.org/officeDocument/2006/relationships/font" Target="fonts/Raleway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1da8adc6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1da8adc6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0e005888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0e005888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d1da8adc6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d1da8adc6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123f29fd04_0_2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123f29fd04_0_2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2f1c052ee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2f1c052ee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1d01fa51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1d01fa51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330275" y="799475"/>
            <a:ext cx="58950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3400"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98175" y="3793125"/>
            <a:ext cx="4012200" cy="358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1421575" y="2031963"/>
            <a:ext cx="68037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hasCustomPrompt="1" type="title"/>
          </p:nvPr>
        </p:nvSpPr>
        <p:spPr>
          <a:xfrm>
            <a:off x="1284000" y="1501888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2242650" y="3070938"/>
            <a:ext cx="5029200" cy="457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57" name="Google Shape;157;p11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158" name="Google Shape;158;p11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1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3" name="Google Shape;163;p11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64" name="Google Shape;164;p11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65" name="Google Shape;165;p11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1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1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1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>
            <p:ph type="title"/>
          </p:nvPr>
        </p:nvSpPr>
        <p:spPr>
          <a:xfrm>
            <a:off x="1685700" y="135225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13"/>
          <p:cNvSpPr txBox="1"/>
          <p:nvPr>
            <p:ph hasCustomPrompt="1" idx="2" type="title"/>
          </p:nvPr>
        </p:nvSpPr>
        <p:spPr>
          <a:xfrm>
            <a:off x="754813" y="1437888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/>
          <p:nvPr>
            <p:ph idx="1" type="subTitle"/>
          </p:nvPr>
        </p:nvSpPr>
        <p:spPr>
          <a:xfrm>
            <a:off x="1685688" y="1779622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3"/>
          <p:cNvSpPr txBox="1"/>
          <p:nvPr>
            <p:ph idx="3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13"/>
          <p:cNvSpPr txBox="1"/>
          <p:nvPr>
            <p:ph idx="4" type="title"/>
          </p:nvPr>
        </p:nvSpPr>
        <p:spPr>
          <a:xfrm>
            <a:off x="1685700" y="235940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5" type="title"/>
          </p:nvPr>
        </p:nvSpPr>
        <p:spPr>
          <a:xfrm>
            <a:off x="754813" y="2446677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6" type="subTitle"/>
          </p:nvPr>
        </p:nvSpPr>
        <p:spPr>
          <a:xfrm>
            <a:off x="1685688" y="278676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idx="7" type="title"/>
          </p:nvPr>
        </p:nvSpPr>
        <p:spPr>
          <a:xfrm>
            <a:off x="1685700" y="336655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13"/>
          <p:cNvSpPr txBox="1"/>
          <p:nvPr>
            <p:ph hasCustomPrompt="1" idx="8" type="title"/>
          </p:nvPr>
        </p:nvSpPr>
        <p:spPr>
          <a:xfrm>
            <a:off x="754813" y="3455466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/>
          <p:nvPr>
            <p:ph idx="9" type="subTitle"/>
          </p:nvPr>
        </p:nvSpPr>
        <p:spPr>
          <a:xfrm>
            <a:off x="1685688" y="3793913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idx="13" type="title"/>
          </p:nvPr>
        </p:nvSpPr>
        <p:spPr>
          <a:xfrm>
            <a:off x="5554238" y="135225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14" type="title"/>
          </p:nvPr>
        </p:nvSpPr>
        <p:spPr>
          <a:xfrm>
            <a:off x="4623363" y="1437888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idx="15" type="subTitle"/>
          </p:nvPr>
        </p:nvSpPr>
        <p:spPr>
          <a:xfrm>
            <a:off x="5554238" y="1779622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16" type="title"/>
          </p:nvPr>
        </p:nvSpPr>
        <p:spPr>
          <a:xfrm>
            <a:off x="5554238" y="235940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13"/>
          <p:cNvSpPr txBox="1"/>
          <p:nvPr>
            <p:ph hasCustomPrompt="1" idx="17" type="title"/>
          </p:nvPr>
        </p:nvSpPr>
        <p:spPr>
          <a:xfrm>
            <a:off x="4623363" y="2446677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idx="18" type="subTitle"/>
          </p:nvPr>
        </p:nvSpPr>
        <p:spPr>
          <a:xfrm>
            <a:off x="5554238" y="278676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3"/>
          <p:cNvSpPr txBox="1"/>
          <p:nvPr>
            <p:ph idx="19" type="title"/>
          </p:nvPr>
        </p:nvSpPr>
        <p:spPr>
          <a:xfrm>
            <a:off x="5554238" y="336655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13"/>
          <p:cNvSpPr txBox="1"/>
          <p:nvPr>
            <p:ph hasCustomPrompt="1" idx="20" type="title"/>
          </p:nvPr>
        </p:nvSpPr>
        <p:spPr>
          <a:xfrm>
            <a:off x="4623363" y="3455466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/>
          <p:nvPr>
            <p:ph idx="21" type="subTitle"/>
          </p:nvPr>
        </p:nvSpPr>
        <p:spPr>
          <a:xfrm>
            <a:off x="5554238" y="3793913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"/>
          <p:cNvSpPr txBox="1"/>
          <p:nvPr>
            <p:ph idx="2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1" name="Google Shape;191;p13"/>
          <p:cNvSpPr txBox="1"/>
          <p:nvPr>
            <p:ph idx="2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92" name="Google Shape;192;p1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93" name="Google Shape;193;p1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1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1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/>
          <p:nvPr>
            <p:ph type="title"/>
          </p:nvPr>
        </p:nvSpPr>
        <p:spPr>
          <a:xfrm>
            <a:off x="2941049" y="3155700"/>
            <a:ext cx="32619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9" name="Google Shape;199;p14"/>
          <p:cNvSpPr txBox="1"/>
          <p:nvPr>
            <p:ph idx="1" type="subTitle"/>
          </p:nvPr>
        </p:nvSpPr>
        <p:spPr>
          <a:xfrm>
            <a:off x="1931400" y="1580400"/>
            <a:ext cx="5281200" cy="15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00" name="Google Shape;200;p14"/>
          <p:cNvGrpSpPr/>
          <p:nvPr/>
        </p:nvGrpSpPr>
        <p:grpSpPr>
          <a:xfrm>
            <a:off x="7803674" y="274350"/>
            <a:ext cx="740253" cy="263814"/>
            <a:chOff x="7803674" y="274350"/>
            <a:chExt cx="740253" cy="263814"/>
          </a:xfrm>
        </p:grpSpPr>
        <p:sp>
          <p:nvSpPr>
            <p:cNvPr id="201" name="Google Shape;201;p14"/>
            <p:cNvSpPr/>
            <p:nvPr/>
          </p:nvSpPr>
          <p:spPr>
            <a:xfrm>
              <a:off x="7803674" y="274350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8324343" y="359965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8122762" y="354616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7921129" y="404607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4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07" name="Google Shape;207;p14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08" name="Google Shape;208;p14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14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14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14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idx="1" type="subTitle"/>
          </p:nvPr>
        </p:nvSpPr>
        <p:spPr>
          <a:xfrm>
            <a:off x="865325" y="2833950"/>
            <a:ext cx="4137300" cy="8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5"/>
          <p:cNvSpPr txBox="1"/>
          <p:nvPr>
            <p:ph type="title"/>
          </p:nvPr>
        </p:nvSpPr>
        <p:spPr>
          <a:xfrm>
            <a:off x="865325" y="1437150"/>
            <a:ext cx="41373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15"/>
          <p:cNvSpPr/>
          <p:nvPr/>
        </p:nvSpPr>
        <p:spPr>
          <a:xfrm>
            <a:off x="8102300" y="4488165"/>
            <a:ext cx="236505" cy="23431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7" name="Google Shape;217;p15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18" name="Google Shape;218;p1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19" name="Google Shape;219;p1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1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1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1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idx="1" type="subTitle"/>
          </p:nvPr>
        </p:nvSpPr>
        <p:spPr>
          <a:xfrm>
            <a:off x="1054900" y="2654525"/>
            <a:ext cx="35874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6"/>
          <p:cNvSpPr txBox="1"/>
          <p:nvPr>
            <p:ph type="title"/>
          </p:nvPr>
        </p:nvSpPr>
        <p:spPr>
          <a:xfrm>
            <a:off x="1054888" y="1743475"/>
            <a:ext cx="35874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6" name="Google Shape;226;p16"/>
          <p:cNvGrpSpPr/>
          <p:nvPr/>
        </p:nvGrpSpPr>
        <p:grpSpPr>
          <a:xfrm>
            <a:off x="8061625" y="432450"/>
            <a:ext cx="353400" cy="353400"/>
            <a:chOff x="1457325" y="419100"/>
            <a:chExt cx="353400" cy="353400"/>
          </a:xfrm>
        </p:grpSpPr>
        <p:sp>
          <p:nvSpPr>
            <p:cNvPr id="227" name="Google Shape;227;p16"/>
            <p:cNvSpPr/>
            <p:nvPr/>
          </p:nvSpPr>
          <p:spPr>
            <a:xfrm>
              <a:off x="1457325" y="419100"/>
              <a:ext cx="353400" cy="353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515775" y="478640"/>
              <a:ext cx="236505" cy="234318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6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" name="Google Shape;230;p16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31" name="Google Shape;231;p1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32" name="Google Shape;232;p1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1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1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1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>
            <p:ph idx="1" type="subTitle"/>
          </p:nvPr>
        </p:nvSpPr>
        <p:spPr>
          <a:xfrm>
            <a:off x="4265975" y="2391150"/>
            <a:ext cx="3587400" cy="8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7"/>
          <p:cNvSpPr txBox="1"/>
          <p:nvPr>
            <p:ph type="title"/>
          </p:nvPr>
        </p:nvSpPr>
        <p:spPr>
          <a:xfrm>
            <a:off x="4265963" y="1948950"/>
            <a:ext cx="3587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9" name="Google Shape;239;p17"/>
          <p:cNvGrpSpPr/>
          <p:nvPr/>
        </p:nvGrpSpPr>
        <p:grpSpPr>
          <a:xfrm>
            <a:off x="7405631" y="448830"/>
            <a:ext cx="975170" cy="156026"/>
            <a:chOff x="712006" y="4605318"/>
            <a:chExt cx="975170" cy="156026"/>
          </a:xfrm>
        </p:grpSpPr>
        <p:sp>
          <p:nvSpPr>
            <p:cNvPr id="240" name="Google Shape;240;p17"/>
            <p:cNvSpPr/>
            <p:nvPr/>
          </p:nvSpPr>
          <p:spPr>
            <a:xfrm>
              <a:off x="712006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" name="Google Shape;241;p17"/>
            <p:cNvGrpSpPr/>
            <p:nvPr/>
          </p:nvGrpSpPr>
          <p:grpSpPr>
            <a:xfrm>
              <a:off x="747411" y="4631877"/>
              <a:ext cx="562181" cy="107388"/>
              <a:chOff x="6832025" y="2584483"/>
              <a:chExt cx="431484" cy="82416"/>
            </a:xfrm>
          </p:grpSpPr>
          <p:sp>
            <p:nvSpPr>
              <p:cNvPr id="242" name="Google Shape;242;p17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17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1" name="Google Shape;251;p17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52" name="Google Shape;252;p1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53" name="Google Shape;253;p1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1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1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1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>
            <p:ph idx="1" type="subTitle"/>
          </p:nvPr>
        </p:nvSpPr>
        <p:spPr>
          <a:xfrm>
            <a:off x="1597850" y="2409750"/>
            <a:ext cx="358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8"/>
          <p:cNvSpPr txBox="1"/>
          <p:nvPr>
            <p:ph type="title"/>
          </p:nvPr>
        </p:nvSpPr>
        <p:spPr>
          <a:xfrm>
            <a:off x="1597838" y="1967550"/>
            <a:ext cx="3587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0" name="Google Shape;260;p18"/>
          <p:cNvGrpSpPr/>
          <p:nvPr/>
        </p:nvGrpSpPr>
        <p:grpSpPr>
          <a:xfrm>
            <a:off x="783601" y="4605325"/>
            <a:ext cx="748474" cy="119744"/>
            <a:chOff x="6804851" y="2564100"/>
            <a:chExt cx="748474" cy="119744"/>
          </a:xfrm>
        </p:grpSpPr>
        <p:sp>
          <p:nvSpPr>
            <p:cNvPr id="261" name="Google Shape;261;p18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18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263" name="Google Shape;263;p18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8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1" name="Google Shape;271;p18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2" name="Google Shape;272;p18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73" name="Google Shape;273;p18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74" name="Google Shape;274;p18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18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18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18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19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1" name="Google Shape;281;p19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2" name="Google Shape;282;p19"/>
          <p:cNvSpPr txBox="1"/>
          <p:nvPr>
            <p:ph idx="3" type="subTitle"/>
          </p:nvPr>
        </p:nvSpPr>
        <p:spPr>
          <a:xfrm>
            <a:off x="820050" y="2155275"/>
            <a:ext cx="4836000" cy="22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83" name="Google Shape;283;p19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84" name="Google Shape;284;p19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19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19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19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/>
          <p:nvPr>
            <p:ph idx="1" type="subTitle"/>
          </p:nvPr>
        </p:nvSpPr>
        <p:spPr>
          <a:xfrm>
            <a:off x="2416350" y="2899700"/>
            <a:ext cx="4311300" cy="6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type="title"/>
          </p:nvPr>
        </p:nvSpPr>
        <p:spPr>
          <a:xfrm>
            <a:off x="2319300" y="1596800"/>
            <a:ext cx="45054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2" name="Google Shape;292;p20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93" name="Google Shape;293;p20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94" name="Google Shape;294;p20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0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0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0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812412" y="2242350"/>
            <a:ext cx="55191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4019550" y="1012100"/>
            <a:ext cx="1104900" cy="1007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270200" y="3723300"/>
            <a:ext cx="4533000" cy="387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24" name="Google Shape;24;p3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idx="3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0" name="Google Shape;30;p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1" name="Google Shape;31;p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idx="1" type="subTitle"/>
          </p:nvPr>
        </p:nvSpPr>
        <p:spPr>
          <a:xfrm>
            <a:off x="2096175" y="3364230"/>
            <a:ext cx="2907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0" name="Google Shape;300;p21"/>
          <p:cNvSpPr txBox="1"/>
          <p:nvPr>
            <p:ph idx="2" type="subTitle"/>
          </p:nvPr>
        </p:nvSpPr>
        <p:spPr>
          <a:xfrm>
            <a:off x="4140227" y="1833288"/>
            <a:ext cx="2907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1" name="Google Shape;301;p21"/>
          <p:cNvSpPr txBox="1"/>
          <p:nvPr>
            <p:ph idx="3" type="subTitle"/>
          </p:nvPr>
        </p:nvSpPr>
        <p:spPr>
          <a:xfrm>
            <a:off x="1555575" y="3711761"/>
            <a:ext cx="34482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1"/>
          <p:cNvSpPr txBox="1"/>
          <p:nvPr>
            <p:ph idx="4" type="subTitle"/>
          </p:nvPr>
        </p:nvSpPr>
        <p:spPr>
          <a:xfrm>
            <a:off x="4140232" y="2180686"/>
            <a:ext cx="34482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1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4" name="Google Shape;304;p21"/>
          <p:cNvGrpSpPr/>
          <p:nvPr/>
        </p:nvGrpSpPr>
        <p:grpSpPr>
          <a:xfrm>
            <a:off x="7409206" y="460155"/>
            <a:ext cx="975170" cy="156026"/>
            <a:chOff x="7456831" y="4605318"/>
            <a:chExt cx="975170" cy="156026"/>
          </a:xfrm>
        </p:grpSpPr>
        <p:sp>
          <p:nvSpPr>
            <p:cNvPr id="305" name="Google Shape;305;p21"/>
            <p:cNvSpPr/>
            <p:nvPr/>
          </p:nvSpPr>
          <p:spPr>
            <a:xfrm>
              <a:off x="7456831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1"/>
            <p:cNvGrpSpPr/>
            <p:nvPr/>
          </p:nvGrpSpPr>
          <p:grpSpPr>
            <a:xfrm>
              <a:off x="7492236" y="4631877"/>
              <a:ext cx="562181" cy="107388"/>
              <a:chOff x="6832025" y="2584483"/>
              <a:chExt cx="431484" cy="82416"/>
            </a:xfrm>
          </p:grpSpPr>
          <p:sp>
            <p:nvSpPr>
              <p:cNvPr id="307" name="Google Shape;307;p21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5" name="Google Shape;315;p21"/>
          <p:cNvSpPr txBox="1"/>
          <p:nvPr>
            <p:ph idx="5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6" name="Google Shape;316;p21"/>
          <p:cNvSpPr txBox="1"/>
          <p:nvPr>
            <p:ph idx="6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17" name="Google Shape;317;p21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18" name="Google Shape;318;p21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1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1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21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22"/>
          <p:cNvSpPr txBox="1"/>
          <p:nvPr>
            <p:ph idx="1" type="subTitle"/>
          </p:nvPr>
        </p:nvSpPr>
        <p:spPr>
          <a:xfrm>
            <a:off x="933575" y="1788400"/>
            <a:ext cx="3638100" cy="21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" name="Google Shape;325;p22"/>
          <p:cNvSpPr txBox="1"/>
          <p:nvPr>
            <p:ph idx="2" type="subTitle"/>
          </p:nvPr>
        </p:nvSpPr>
        <p:spPr>
          <a:xfrm>
            <a:off x="4571665" y="1788400"/>
            <a:ext cx="3638100" cy="21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6" name="Google Shape;326;p22"/>
          <p:cNvSpPr txBox="1"/>
          <p:nvPr>
            <p:ph idx="3" type="subTitle"/>
          </p:nvPr>
        </p:nvSpPr>
        <p:spPr>
          <a:xfrm>
            <a:off x="933622" y="1232000"/>
            <a:ext cx="401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7" name="Google Shape;327;p22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328" name="Google Shape;328;p22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2"/>
          <p:cNvSpPr txBox="1"/>
          <p:nvPr>
            <p:ph idx="4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3" name="Google Shape;333;p22"/>
          <p:cNvSpPr txBox="1"/>
          <p:nvPr>
            <p:ph idx="5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34" name="Google Shape;334;p22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35" name="Google Shape;335;p22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2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2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2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8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1" name="Google Shape;341;p23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2" name="Google Shape;342;p23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3" type="subTitle"/>
          </p:nvPr>
        </p:nvSpPr>
        <p:spPr>
          <a:xfrm>
            <a:off x="974063" y="1211350"/>
            <a:ext cx="3597900" cy="3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4572045" y="1211350"/>
            <a:ext cx="3597900" cy="3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 rot="10800000">
            <a:off x="8080713" y="4431211"/>
            <a:ext cx="351497" cy="348221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47" name="Google Shape;347;p2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2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2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title"/>
          </p:nvPr>
        </p:nvSpPr>
        <p:spPr>
          <a:xfrm>
            <a:off x="1012763" y="2585197"/>
            <a:ext cx="2336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24"/>
          <p:cNvSpPr txBox="1"/>
          <p:nvPr>
            <p:ph idx="1" type="subTitle"/>
          </p:nvPr>
        </p:nvSpPr>
        <p:spPr>
          <a:xfrm>
            <a:off x="1012763" y="2990799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4"/>
          <p:cNvSpPr txBox="1"/>
          <p:nvPr>
            <p:ph idx="2" type="title"/>
          </p:nvPr>
        </p:nvSpPr>
        <p:spPr>
          <a:xfrm>
            <a:off x="3403800" y="2585197"/>
            <a:ext cx="2336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5" name="Google Shape;355;p24"/>
          <p:cNvSpPr txBox="1"/>
          <p:nvPr>
            <p:ph idx="3" type="subTitle"/>
          </p:nvPr>
        </p:nvSpPr>
        <p:spPr>
          <a:xfrm>
            <a:off x="3403800" y="2990799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4"/>
          <p:cNvSpPr txBox="1"/>
          <p:nvPr>
            <p:ph idx="4" type="title"/>
          </p:nvPr>
        </p:nvSpPr>
        <p:spPr>
          <a:xfrm>
            <a:off x="5794838" y="2585197"/>
            <a:ext cx="2336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24"/>
          <p:cNvSpPr txBox="1"/>
          <p:nvPr>
            <p:ph idx="5" type="subTitle"/>
          </p:nvPr>
        </p:nvSpPr>
        <p:spPr>
          <a:xfrm>
            <a:off x="5794838" y="2990799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4"/>
          <p:cNvSpPr txBox="1"/>
          <p:nvPr>
            <p:ph idx="6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24"/>
          <p:cNvSpPr txBox="1"/>
          <p:nvPr>
            <p:ph idx="7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0" name="Google Shape;360;p24"/>
          <p:cNvSpPr txBox="1"/>
          <p:nvPr>
            <p:ph idx="8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61" name="Google Shape;361;p24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62" name="Google Shape;362;p24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24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4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4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450388" y="1900825"/>
            <a:ext cx="28671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8" name="Google Shape;368;p25"/>
          <p:cNvSpPr txBox="1"/>
          <p:nvPr>
            <p:ph idx="1" type="subTitle"/>
          </p:nvPr>
        </p:nvSpPr>
        <p:spPr>
          <a:xfrm>
            <a:off x="1764775" y="2385500"/>
            <a:ext cx="223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25"/>
          <p:cNvSpPr txBox="1"/>
          <p:nvPr>
            <p:ph idx="2" type="title"/>
          </p:nvPr>
        </p:nvSpPr>
        <p:spPr>
          <a:xfrm>
            <a:off x="4826515" y="1900825"/>
            <a:ext cx="28671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25"/>
          <p:cNvSpPr txBox="1"/>
          <p:nvPr>
            <p:ph idx="3" type="subTitle"/>
          </p:nvPr>
        </p:nvSpPr>
        <p:spPr>
          <a:xfrm>
            <a:off x="5140906" y="2385500"/>
            <a:ext cx="223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25"/>
          <p:cNvSpPr txBox="1"/>
          <p:nvPr>
            <p:ph idx="4" type="title"/>
          </p:nvPr>
        </p:nvSpPr>
        <p:spPr>
          <a:xfrm>
            <a:off x="1450388" y="3532793"/>
            <a:ext cx="28671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25"/>
          <p:cNvSpPr txBox="1"/>
          <p:nvPr>
            <p:ph idx="5" type="subTitle"/>
          </p:nvPr>
        </p:nvSpPr>
        <p:spPr>
          <a:xfrm>
            <a:off x="1764775" y="4016375"/>
            <a:ext cx="223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5"/>
          <p:cNvSpPr txBox="1"/>
          <p:nvPr>
            <p:ph idx="6" type="title"/>
          </p:nvPr>
        </p:nvSpPr>
        <p:spPr>
          <a:xfrm>
            <a:off x="4826515" y="3532793"/>
            <a:ext cx="28671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25"/>
          <p:cNvSpPr txBox="1"/>
          <p:nvPr>
            <p:ph idx="7" type="subTitle"/>
          </p:nvPr>
        </p:nvSpPr>
        <p:spPr>
          <a:xfrm>
            <a:off x="5140906" y="4016375"/>
            <a:ext cx="223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5"/>
          <p:cNvSpPr txBox="1"/>
          <p:nvPr>
            <p:ph idx="8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76" name="Google Shape;376;p25"/>
          <p:cNvGrpSpPr/>
          <p:nvPr/>
        </p:nvGrpSpPr>
        <p:grpSpPr>
          <a:xfrm>
            <a:off x="7456831" y="382143"/>
            <a:ext cx="975170" cy="156026"/>
            <a:chOff x="712006" y="4605318"/>
            <a:chExt cx="975170" cy="156026"/>
          </a:xfrm>
        </p:grpSpPr>
        <p:sp>
          <p:nvSpPr>
            <p:cNvPr id="377" name="Google Shape;377;p25"/>
            <p:cNvSpPr/>
            <p:nvPr/>
          </p:nvSpPr>
          <p:spPr>
            <a:xfrm>
              <a:off x="712006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5"/>
            <p:cNvGrpSpPr/>
            <p:nvPr/>
          </p:nvGrpSpPr>
          <p:grpSpPr>
            <a:xfrm>
              <a:off x="747411" y="4631877"/>
              <a:ext cx="562181" cy="107388"/>
              <a:chOff x="6832025" y="2584483"/>
              <a:chExt cx="431484" cy="82416"/>
            </a:xfrm>
          </p:grpSpPr>
          <p:sp>
            <p:nvSpPr>
              <p:cNvPr id="379" name="Google Shape;379;p25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7" name="Google Shape;387;p25"/>
          <p:cNvSpPr/>
          <p:nvPr/>
        </p:nvSpPr>
        <p:spPr>
          <a:xfrm rot="10800000">
            <a:off x="711996" y="4467253"/>
            <a:ext cx="296879" cy="29409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5"/>
          <p:cNvSpPr txBox="1"/>
          <p:nvPr>
            <p:ph idx="9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9" name="Google Shape;389;p25"/>
          <p:cNvSpPr txBox="1"/>
          <p:nvPr>
            <p:ph idx="1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90" name="Google Shape;390;p2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91" name="Google Shape;391;p2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2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2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2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/>
          <p:nvPr>
            <p:ph type="title"/>
          </p:nvPr>
        </p:nvSpPr>
        <p:spPr>
          <a:xfrm>
            <a:off x="1005725" y="1730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7" name="Google Shape;397;p26"/>
          <p:cNvSpPr txBox="1"/>
          <p:nvPr>
            <p:ph idx="1" type="subTitle"/>
          </p:nvPr>
        </p:nvSpPr>
        <p:spPr>
          <a:xfrm>
            <a:off x="1005725" y="22581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26"/>
          <p:cNvSpPr txBox="1"/>
          <p:nvPr>
            <p:ph idx="2" type="title"/>
          </p:nvPr>
        </p:nvSpPr>
        <p:spPr>
          <a:xfrm>
            <a:off x="3419248" y="1730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9" name="Google Shape;399;p26"/>
          <p:cNvSpPr txBox="1"/>
          <p:nvPr>
            <p:ph idx="3" type="subTitle"/>
          </p:nvPr>
        </p:nvSpPr>
        <p:spPr>
          <a:xfrm>
            <a:off x="3419244" y="22581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6"/>
          <p:cNvSpPr txBox="1"/>
          <p:nvPr>
            <p:ph idx="4" type="title"/>
          </p:nvPr>
        </p:nvSpPr>
        <p:spPr>
          <a:xfrm>
            <a:off x="1005725" y="34020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1" name="Google Shape;401;p26"/>
          <p:cNvSpPr txBox="1"/>
          <p:nvPr>
            <p:ph idx="5" type="subTitle"/>
          </p:nvPr>
        </p:nvSpPr>
        <p:spPr>
          <a:xfrm>
            <a:off x="1005725" y="3929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6"/>
          <p:cNvSpPr txBox="1"/>
          <p:nvPr>
            <p:ph idx="6" type="title"/>
          </p:nvPr>
        </p:nvSpPr>
        <p:spPr>
          <a:xfrm>
            <a:off x="3419244" y="34020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3" name="Google Shape;403;p26"/>
          <p:cNvSpPr txBox="1"/>
          <p:nvPr>
            <p:ph idx="7" type="subTitle"/>
          </p:nvPr>
        </p:nvSpPr>
        <p:spPr>
          <a:xfrm>
            <a:off x="3419244" y="3929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26"/>
          <p:cNvSpPr txBox="1"/>
          <p:nvPr>
            <p:ph idx="8" type="title"/>
          </p:nvPr>
        </p:nvSpPr>
        <p:spPr>
          <a:xfrm>
            <a:off x="5832770" y="1730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26"/>
          <p:cNvSpPr txBox="1"/>
          <p:nvPr>
            <p:ph idx="9" type="subTitle"/>
          </p:nvPr>
        </p:nvSpPr>
        <p:spPr>
          <a:xfrm>
            <a:off x="5832770" y="22581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6"/>
          <p:cNvSpPr txBox="1"/>
          <p:nvPr>
            <p:ph idx="13" type="title"/>
          </p:nvPr>
        </p:nvSpPr>
        <p:spPr>
          <a:xfrm>
            <a:off x="5832770" y="34020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7" name="Google Shape;407;p26"/>
          <p:cNvSpPr txBox="1"/>
          <p:nvPr>
            <p:ph idx="14" type="subTitle"/>
          </p:nvPr>
        </p:nvSpPr>
        <p:spPr>
          <a:xfrm>
            <a:off x="5832770" y="3929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6"/>
          <p:cNvSpPr txBox="1"/>
          <p:nvPr>
            <p:ph idx="15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09" name="Google Shape;409;p26"/>
          <p:cNvGrpSpPr/>
          <p:nvPr/>
        </p:nvGrpSpPr>
        <p:grpSpPr>
          <a:xfrm>
            <a:off x="8020208" y="396288"/>
            <a:ext cx="411784" cy="383867"/>
            <a:chOff x="712000" y="400050"/>
            <a:chExt cx="539125" cy="502575"/>
          </a:xfrm>
        </p:grpSpPr>
        <p:grpSp>
          <p:nvGrpSpPr>
            <p:cNvPr id="410" name="Google Shape;410;p26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411" name="Google Shape;411;p26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26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414" name="Google Shape;414;p26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6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6" name="Google Shape;416;p26"/>
          <p:cNvSpPr txBox="1"/>
          <p:nvPr>
            <p:ph idx="16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17" name="Google Shape;417;p26"/>
          <p:cNvSpPr txBox="1"/>
          <p:nvPr>
            <p:ph idx="17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18" name="Google Shape;418;p2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19" name="Google Shape;419;p2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/>
          <p:nvPr>
            <p:ph hasCustomPrompt="1" type="title"/>
          </p:nvPr>
        </p:nvSpPr>
        <p:spPr>
          <a:xfrm>
            <a:off x="1007694" y="657271"/>
            <a:ext cx="3129000" cy="87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5" name="Google Shape;425;p27"/>
          <p:cNvSpPr txBox="1"/>
          <p:nvPr>
            <p:ph idx="1" type="subTitle"/>
          </p:nvPr>
        </p:nvSpPr>
        <p:spPr>
          <a:xfrm>
            <a:off x="1206444" y="1529716"/>
            <a:ext cx="2731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27"/>
          <p:cNvSpPr txBox="1"/>
          <p:nvPr>
            <p:ph hasCustomPrompt="1" idx="2" type="title"/>
          </p:nvPr>
        </p:nvSpPr>
        <p:spPr>
          <a:xfrm>
            <a:off x="1007694" y="2006914"/>
            <a:ext cx="3129000" cy="87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7" name="Google Shape;427;p27"/>
          <p:cNvSpPr txBox="1"/>
          <p:nvPr>
            <p:ph idx="3" type="subTitle"/>
          </p:nvPr>
        </p:nvSpPr>
        <p:spPr>
          <a:xfrm>
            <a:off x="1206444" y="2878885"/>
            <a:ext cx="2731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27"/>
          <p:cNvSpPr txBox="1"/>
          <p:nvPr>
            <p:ph hasCustomPrompt="1" idx="4" type="title"/>
          </p:nvPr>
        </p:nvSpPr>
        <p:spPr>
          <a:xfrm>
            <a:off x="1007694" y="3356557"/>
            <a:ext cx="3129000" cy="87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9" name="Google Shape;429;p27"/>
          <p:cNvSpPr txBox="1"/>
          <p:nvPr>
            <p:ph idx="5" type="subTitle"/>
          </p:nvPr>
        </p:nvSpPr>
        <p:spPr>
          <a:xfrm>
            <a:off x="1206444" y="4228053"/>
            <a:ext cx="2731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0" name="Google Shape;430;p27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431" name="Google Shape;431;p27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7"/>
          <p:cNvSpPr txBox="1"/>
          <p:nvPr>
            <p:ph idx="6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36" name="Google Shape;436;p27"/>
          <p:cNvSpPr txBox="1"/>
          <p:nvPr>
            <p:ph idx="7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37" name="Google Shape;437;p2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38" name="Google Shape;438;p2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2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2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2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 txBox="1"/>
          <p:nvPr>
            <p:ph type="title"/>
          </p:nvPr>
        </p:nvSpPr>
        <p:spPr>
          <a:xfrm>
            <a:off x="1152963" y="33244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4" name="Google Shape;444;p28"/>
          <p:cNvSpPr txBox="1"/>
          <p:nvPr>
            <p:ph idx="1" type="subTitle"/>
          </p:nvPr>
        </p:nvSpPr>
        <p:spPr>
          <a:xfrm>
            <a:off x="1152963" y="39109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8"/>
          <p:cNvSpPr txBox="1"/>
          <p:nvPr>
            <p:ph idx="2" type="title"/>
          </p:nvPr>
        </p:nvSpPr>
        <p:spPr>
          <a:xfrm>
            <a:off x="3403813" y="33244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6" name="Google Shape;446;p28"/>
          <p:cNvSpPr txBox="1"/>
          <p:nvPr>
            <p:ph idx="3" type="subTitle"/>
          </p:nvPr>
        </p:nvSpPr>
        <p:spPr>
          <a:xfrm>
            <a:off x="3403813" y="39109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28"/>
          <p:cNvSpPr txBox="1"/>
          <p:nvPr>
            <p:ph idx="4" type="title"/>
          </p:nvPr>
        </p:nvSpPr>
        <p:spPr>
          <a:xfrm>
            <a:off x="5654638" y="33244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8" name="Google Shape;448;p28"/>
          <p:cNvSpPr txBox="1"/>
          <p:nvPr>
            <p:ph idx="5" type="subTitle"/>
          </p:nvPr>
        </p:nvSpPr>
        <p:spPr>
          <a:xfrm>
            <a:off x="5654638" y="39109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28"/>
          <p:cNvSpPr txBox="1"/>
          <p:nvPr>
            <p:ph idx="6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28"/>
          <p:cNvSpPr txBox="1"/>
          <p:nvPr>
            <p:ph hasCustomPrompt="1" idx="7" type="title"/>
          </p:nvPr>
        </p:nvSpPr>
        <p:spPr>
          <a:xfrm>
            <a:off x="1825263" y="2166350"/>
            <a:ext cx="9918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51" name="Google Shape;451;p28"/>
          <p:cNvSpPr txBox="1"/>
          <p:nvPr>
            <p:ph hasCustomPrompt="1" idx="8" type="title"/>
          </p:nvPr>
        </p:nvSpPr>
        <p:spPr>
          <a:xfrm>
            <a:off x="4076113" y="2166350"/>
            <a:ext cx="9918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52" name="Google Shape;452;p28"/>
          <p:cNvSpPr txBox="1"/>
          <p:nvPr>
            <p:ph hasCustomPrompt="1" idx="9" type="title"/>
          </p:nvPr>
        </p:nvSpPr>
        <p:spPr>
          <a:xfrm>
            <a:off x="6327104" y="2166350"/>
            <a:ext cx="9918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53" name="Google Shape;453;p28"/>
          <p:cNvSpPr txBox="1"/>
          <p:nvPr>
            <p:ph idx="13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4" name="Google Shape;454;p28"/>
          <p:cNvSpPr txBox="1"/>
          <p:nvPr>
            <p:ph idx="14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55" name="Google Shape;455;p28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56" name="Google Shape;456;p28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28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28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28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9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62" name="Google Shape;462;p29"/>
          <p:cNvGrpSpPr/>
          <p:nvPr/>
        </p:nvGrpSpPr>
        <p:grpSpPr>
          <a:xfrm>
            <a:off x="7456806" y="4605318"/>
            <a:ext cx="975187" cy="156026"/>
            <a:chOff x="6804851" y="2564100"/>
            <a:chExt cx="748474" cy="119744"/>
          </a:xfrm>
        </p:grpSpPr>
        <p:sp>
          <p:nvSpPr>
            <p:cNvPr id="463" name="Google Shape;463;p29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4" name="Google Shape;464;p29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465" name="Google Shape;465;p29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3" name="Google Shape;473;p29"/>
          <p:cNvGrpSpPr/>
          <p:nvPr/>
        </p:nvGrpSpPr>
        <p:grpSpPr>
          <a:xfrm>
            <a:off x="7456831" y="4605318"/>
            <a:ext cx="975170" cy="156026"/>
            <a:chOff x="7456831" y="4605318"/>
            <a:chExt cx="975170" cy="156026"/>
          </a:xfrm>
        </p:grpSpPr>
        <p:sp>
          <p:nvSpPr>
            <p:cNvPr id="474" name="Google Shape;474;p29"/>
            <p:cNvSpPr/>
            <p:nvPr/>
          </p:nvSpPr>
          <p:spPr>
            <a:xfrm>
              <a:off x="7456831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>
              <a:off x="7492236" y="4631877"/>
              <a:ext cx="562181" cy="107388"/>
              <a:chOff x="6832025" y="2584483"/>
              <a:chExt cx="431484" cy="82416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9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9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4" name="Google Shape;484;p29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5" name="Google Shape;485;p29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86" name="Google Shape;486;p29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87" name="Google Shape;487;p29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29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29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9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3" name="Google Shape;493;p30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4" name="Google Shape;494;p30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95" name="Google Shape;495;p30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96" name="Google Shape;496;p30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30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30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30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17755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7456806" y="4605318"/>
            <a:ext cx="975187" cy="156026"/>
            <a:chOff x="6804851" y="2564100"/>
            <a:chExt cx="748474" cy="119744"/>
          </a:xfrm>
        </p:grpSpPr>
        <p:sp>
          <p:nvSpPr>
            <p:cNvPr id="39" name="Google Shape;39;p4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" name="Google Shape;40;p4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4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4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1" name="Google Shape;51;p4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2" name="Google Shape;52;p4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4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4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4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1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02" name="Google Shape;502;p31"/>
          <p:cNvGrpSpPr/>
          <p:nvPr/>
        </p:nvGrpSpPr>
        <p:grpSpPr>
          <a:xfrm>
            <a:off x="712006" y="4605330"/>
            <a:ext cx="975170" cy="156026"/>
            <a:chOff x="712006" y="4605318"/>
            <a:chExt cx="975170" cy="156026"/>
          </a:xfrm>
        </p:grpSpPr>
        <p:sp>
          <p:nvSpPr>
            <p:cNvPr id="503" name="Google Shape;503;p31"/>
            <p:cNvSpPr/>
            <p:nvPr/>
          </p:nvSpPr>
          <p:spPr>
            <a:xfrm>
              <a:off x="712006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" name="Google Shape;504;p31"/>
            <p:cNvGrpSpPr/>
            <p:nvPr/>
          </p:nvGrpSpPr>
          <p:grpSpPr>
            <a:xfrm>
              <a:off x="747411" y="4631877"/>
              <a:ext cx="562181" cy="107388"/>
              <a:chOff x="6832025" y="2584483"/>
              <a:chExt cx="431484" cy="82416"/>
            </a:xfrm>
          </p:grpSpPr>
          <p:sp>
            <p:nvSpPr>
              <p:cNvPr id="505" name="Google Shape;505;p31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3" name="Google Shape;513;p31"/>
          <p:cNvGrpSpPr/>
          <p:nvPr/>
        </p:nvGrpSpPr>
        <p:grpSpPr>
          <a:xfrm>
            <a:off x="7803674" y="274350"/>
            <a:ext cx="740253" cy="263814"/>
            <a:chOff x="7803674" y="274350"/>
            <a:chExt cx="740253" cy="263814"/>
          </a:xfrm>
        </p:grpSpPr>
        <p:sp>
          <p:nvSpPr>
            <p:cNvPr id="514" name="Google Shape;514;p31"/>
            <p:cNvSpPr/>
            <p:nvPr/>
          </p:nvSpPr>
          <p:spPr>
            <a:xfrm>
              <a:off x="7803674" y="274350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8324343" y="359965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8122762" y="354616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921129" y="404607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31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9" name="Google Shape;519;p31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20" name="Google Shape;520;p31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21" name="Google Shape;521;p31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31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31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31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2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7" name="Google Shape;527;p32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8" name="Google Shape;528;p32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29" name="Google Shape;529;p32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30" name="Google Shape;530;p32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32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32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32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3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33"/>
          <p:cNvGrpSpPr/>
          <p:nvPr/>
        </p:nvGrpSpPr>
        <p:grpSpPr>
          <a:xfrm>
            <a:off x="768031" y="382155"/>
            <a:ext cx="975170" cy="156026"/>
            <a:chOff x="671456" y="448830"/>
            <a:chExt cx="975170" cy="156026"/>
          </a:xfrm>
        </p:grpSpPr>
        <p:sp>
          <p:nvSpPr>
            <p:cNvPr id="536" name="Google Shape;536;p33"/>
            <p:cNvSpPr/>
            <p:nvPr/>
          </p:nvSpPr>
          <p:spPr>
            <a:xfrm>
              <a:off x="671456" y="448830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" name="Google Shape;537;p33"/>
            <p:cNvGrpSpPr/>
            <p:nvPr/>
          </p:nvGrpSpPr>
          <p:grpSpPr>
            <a:xfrm>
              <a:off x="706861" y="475389"/>
              <a:ext cx="562181" cy="107388"/>
              <a:chOff x="6832025" y="2584483"/>
              <a:chExt cx="431484" cy="82416"/>
            </a:xfrm>
          </p:grpSpPr>
          <p:sp>
            <p:nvSpPr>
              <p:cNvPr id="538" name="Google Shape;538;p33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6" name="Google Shape;546;p33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7" name="Google Shape;547;p33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8" name="Google Shape;548;p33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49" name="Google Shape;549;p3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50" name="Google Shape;550;p3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3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3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/>
          <p:nvPr>
            <p:ph type="ctrTitle"/>
          </p:nvPr>
        </p:nvSpPr>
        <p:spPr>
          <a:xfrm>
            <a:off x="3676575" y="667313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6" name="Google Shape;556;p34"/>
          <p:cNvSpPr txBox="1"/>
          <p:nvPr>
            <p:ph idx="1" type="subTitle"/>
          </p:nvPr>
        </p:nvSpPr>
        <p:spPr>
          <a:xfrm>
            <a:off x="3671700" y="1586850"/>
            <a:ext cx="4293900" cy="12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7" name="Google Shape;557;p34"/>
          <p:cNvSpPr txBox="1"/>
          <p:nvPr/>
        </p:nvSpPr>
        <p:spPr>
          <a:xfrm>
            <a:off x="3503025" y="3841825"/>
            <a:ext cx="46311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100"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Slidesgo</a:t>
            </a: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100"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Flaticon</a:t>
            </a: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 and infographics &amp; images by </a:t>
            </a:r>
            <a:r>
              <a:rPr b="1" lang="en" sz="1100"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Freepik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34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9" name="Google Shape;559;p34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60" name="Google Shape;560;p34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61" name="Google Shape;561;p34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34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34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34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35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7" name="Google Shape;567;p35"/>
          <p:cNvGrpSpPr/>
          <p:nvPr/>
        </p:nvGrpSpPr>
        <p:grpSpPr>
          <a:xfrm>
            <a:off x="7743206" y="4046953"/>
            <a:ext cx="616248" cy="615772"/>
            <a:chOff x="8346306" y="4043753"/>
            <a:chExt cx="616248" cy="615772"/>
          </a:xfrm>
        </p:grpSpPr>
        <p:sp>
          <p:nvSpPr>
            <p:cNvPr id="568" name="Google Shape;568;p35"/>
            <p:cNvSpPr/>
            <p:nvPr/>
          </p:nvSpPr>
          <p:spPr>
            <a:xfrm>
              <a:off x="8446318" y="4157816"/>
              <a:ext cx="516235" cy="501709"/>
            </a:xfrm>
            <a:custGeom>
              <a:rect b="b" l="l" r="r" t="t"/>
              <a:pathLst>
                <a:path extrusionOk="0" h="22761" w="2342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8478434" y="4253414"/>
              <a:ext cx="452004" cy="373995"/>
            </a:xfrm>
            <a:custGeom>
              <a:rect b="b" l="l" r="r" t="t"/>
              <a:pathLst>
                <a:path extrusionOk="0" h="16967" w="20506">
                  <a:moveTo>
                    <a:pt x="1" y="1"/>
                  </a:moveTo>
                  <a:lnTo>
                    <a:pt x="1" y="16967"/>
                  </a:lnTo>
                  <a:lnTo>
                    <a:pt x="20506" y="16967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8820291" y="4205251"/>
              <a:ext cx="20676" cy="3064"/>
            </a:xfrm>
            <a:custGeom>
              <a:rect b="b" l="l" r="r" t="t"/>
              <a:pathLst>
                <a:path extrusionOk="0" h="139" w="938">
                  <a:moveTo>
                    <a:pt x="1" y="0"/>
                  </a:moveTo>
                  <a:lnTo>
                    <a:pt x="1" y="139"/>
                  </a:lnTo>
                  <a:lnTo>
                    <a:pt x="937" y="13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8905948" y="4198352"/>
              <a:ext cx="16091" cy="16091"/>
            </a:xfrm>
            <a:custGeom>
              <a:rect b="b" l="l" r="r" t="t"/>
              <a:pathLst>
                <a:path extrusionOk="0" h="730" w="730">
                  <a:moveTo>
                    <a:pt x="105" y="1"/>
                  </a:moveTo>
                  <a:lnTo>
                    <a:pt x="0" y="105"/>
                  </a:lnTo>
                  <a:lnTo>
                    <a:pt x="660" y="729"/>
                  </a:lnTo>
                  <a:lnTo>
                    <a:pt x="729" y="66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8905948" y="4198352"/>
              <a:ext cx="16091" cy="16091"/>
            </a:xfrm>
            <a:custGeom>
              <a:rect b="b" l="l" r="r" t="t"/>
              <a:pathLst>
                <a:path extrusionOk="0" h="730" w="730">
                  <a:moveTo>
                    <a:pt x="660" y="1"/>
                  </a:moveTo>
                  <a:lnTo>
                    <a:pt x="0" y="660"/>
                  </a:lnTo>
                  <a:lnTo>
                    <a:pt x="105" y="729"/>
                  </a:lnTo>
                  <a:lnTo>
                    <a:pt x="729" y="10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8863120" y="4197602"/>
              <a:ext cx="18383" cy="17612"/>
            </a:xfrm>
            <a:custGeom>
              <a:rect b="b" l="l" r="r" t="t"/>
              <a:pathLst>
                <a:path extrusionOk="0" h="799" w="834">
                  <a:moveTo>
                    <a:pt x="694" y="139"/>
                  </a:moveTo>
                  <a:lnTo>
                    <a:pt x="694" y="659"/>
                  </a:lnTo>
                  <a:lnTo>
                    <a:pt x="139" y="659"/>
                  </a:lnTo>
                  <a:lnTo>
                    <a:pt x="139" y="139"/>
                  </a:lnTo>
                  <a:close/>
                  <a:moveTo>
                    <a:pt x="1" y="0"/>
                  </a:moveTo>
                  <a:lnTo>
                    <a:pt x="1" y="798"/>
                  </a:lnTo>
                  <a:lnTo>
                    <a:pt x="833" y="798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4" name="Google Shape;574;p35"/>
            <p:cNvGrpSpPr/>
            <p:nvPr/>
          </p:nvGrpSpPr>
          <p:grpSpPr>
            <a:xfrm>
              <a:off x="8346306" y="4043753"/>
              <a:ext cx="516235" cy="501709"/>
              <a:chOff x="8346306" y="4043753"/>
              <a:chExt cx="516235" cy="501709"/>
            </a:xfrm>
          </p:grpSpPr>
          <p:sp>
            <p:nvSpPr>
              <p:cNvPr id="575" name="Google Shape;575;p35"/>
              <p:cNvSpPr/>
              <p:nvPr/>
            </p:nvSpPr>
            <p:spPr>
              <a:xfrm>
                <a:off x="8346306" y="4043753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8378422" y="4139351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8720279" y="4091188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8763107" y="4083540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1" name="Google Shape;581;p35"/>
          <p:cNvGrpSpPr/>
          <p:nvPr/>
        </p:nvGrpSpPr>
        <p:grpSpPr>
          <a:xfrm>
            <a:off x="828750" y="4162788"/>
            <a:ext cx="739738" cy="499927"/>
            <a:chOff x="8009738" y="444900"/>
            <a:chExt cx="739738" cy="499927"/>
          </a:xfrm>
        </p:grpSpPr>
        <p:grpSp>
          <p:nvGrpSpPr>
            <p:cNvPr id="582" name="Google Shape;582;p35"/>
            <p:cNvGrpSpPr/>
            <p:nvPr/>
          </p:nvGrpSpPr>
          <p:grpSpPr>
            <a:xfrm>
              <a:off x="8114513" y="444900"/>
              <a:ext cx="634963" cy="406652"/>
              <a:chOff x="8114513" y="444900"/>
              <a:chExt cx="634963" cy="406652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8114513" y="444900"/>
                <a:ext cx="634950" cy="5900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8114525" y="503900"/>
                <a:ext cx="634950" cy="347652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35"/>
            <p:cNvGrpSpPr/>
            <p:nvPr/>
          </p:nvGrpSpPr>
          <p:grpSpPr>
            <a:xfrm>
              <a:off x="8009738" y="538175"/>
              <a:ext cx="634963" cy="406652"/>
              <a:chOff x="8009738" y="538175"/>
              <a:chExt cx="634963" cy="406652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2" name="Google Shape;592;p35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593" name="Google Shape;593;p35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35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8" name="Google Shape;598;p35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99" name="Google Shape;599;p35"/>
          <p:cNvGrpSpPr/>
          <p:nvPr/>
        </p:nvGrpSpPr>
        <p:grpSpPr>
          <a:xfrm>
            <a:off x="999064" y="-1277365"/>
            <a:ext cx="3457467" cy="2307086"/>
            <a:chOff x="999064" y="-1277365"/>
            <a:chExt cx="3457467" cy="2307086"/>
          </a:xfrm>
        </p:grpSpPr>
        <p:sp>
          <p:nvSpPr>
            <p:cNvPr id="600" name="Google Shape;600;p35"/>
            <p:cNvSpPr/>
            <p:nvPr/>
          </p:nvSpPr>
          <p:spPr>
            <a:xfrm>
              <a:off x="999064" y="-1277365"/>
              <a:ext cx="3457467" cy="2301166"/>
            </a:xfrm>
            <a:custGeom>
              <a:rect b="b" l="l" r="r" t="t"/>
              <a:pathLst>
                <a:path extrusionOk="0" h="17103" w="25697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999064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999064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378622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1378622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764101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1764101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143525" y="-1271445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143525" y="-1271445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2523083" y="-1271445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2523083" y="-1271445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2908562" y="-1271445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2908562" y="-1271445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288120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288120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673599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673599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053158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053158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010904" y="-897806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010904" y="-897806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010904" y="-512328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010904" y="-512328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010904" y="-132769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010904" y="-132769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010904" y="632268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010904" y="632268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3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28" name="Google Shape;628;p3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3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3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3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6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4" name="Google Shape;634;p36"/>
          <p:cNvGrpSpPr/>
          <p:nvPr/>
        </p:nvGrpSpPr>
        <p:grpSpPr>
          <a:xfrm>
            <a:off x="7485021" y="4115951"/>
            <a:ext cx="884879" cy="593594"/>
            <a:chOff x="7547121" y="4126026"/>
            <a:chExt cx="884879" cy="593594"/>
          </a:xfrm>
        </p:grpSpPr>
        <p:grpSp>
          <p:nvGrpSpPr>
            <p:cNvPr id="635" name="Google Shape;635;p36"/>
            <p:cNvGrpSpPr/>
            <p:nvPr/>
          </p:nvGrpSpPr>
          <p:grpSpPr>
            <a:xfrm>
              <a:off x="7547121" y="4126026"/>
              <a:ext cx="807768" cy="501969"/>
              <a:chOff x="7868946" y="4011726"/>
              <a:chExt cx="807768" cy="501969"/>
            </a:xfrm>
          </p:grpSpPr>
          <p:sp>
            <p:nvSpPr>
              <p:cNvPr id="636" name="Google Shape;636;p36"/>
              <p:cNvSpPr/>
              <p:nvPr/>
            </p:nvSpPr>
            <p:spPr>
              <a:xfrm>
                <a:off x="7868946" y="4011726"/>
                <a:ext cx="807768" cy="501969"/>
              </a:xfrm>
              <a:custGeom>
                <a:rect b="b" l="l" r="r" t="t"/>
                <a:pathLst>
                  <a:path extrusionOk="0" h="28590" w="46007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8624304" y="4040959"/>
                <a:ext cx="29883" cy="29865"/>
              </a:xfrm>
              <a:custGeom>
                <a:rect b="b" l="l" r="r" t="t"/>
                <a:pathLst>
                  <a:path extrusionOk="0" h="1701" w="1702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8562186" y="4039133"/>
                <a:ext cx="34114" cy="34132"/>
              </a:xfrm>
              <a:custGeom>
                <a:rect b="b" l="l" r="r" t="t"/>
                <a:pathLst>
                  <a:path extrusionOk="0" h="1944" w="1943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8506143" y="4056199"/>
                <a:ext cx="34132" cy="4266"/>
              </a:xfrm>
              <a:custGeom>
                <a:rect b="b" l="l" r="r" t="t"/>
                <a:pathLst>
                  <a:path extrusionOk="0" h="243" w="1944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36"/>
            <p:cNvGrpSpPr/>
            <p:nvPr/>
          </p:nvGrpSpPr>
          <p:grpSpPr>
            <a:xfrm>
              <a:off x="7623321" y="4217651"/>
              <a:ext cx="808679" cy="501969"/>
              <a:chOff x="6592596" y="2373026"/>
              <a:chExt cx="808679" cy="501969"/>
            </a:xfrm>
          </p:grpSpPr>
          <p:sp>
            <p:nvSpPr>
              <p:cNvPr id="641" name="Google Shape;641;p36"/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rect b="b" l="l" r="r" t="t"/>
                <a:pathLst>
                  <a:path extrusionOk="0" h="28590" w="46007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rect b="b" l="l" r="r" t="t"/>
                <a:pathLst>
                  <a:path extrusionOk="0" h="1701" w="1702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rect b="b" l="l" r="r" t="t"/>
                <a:pathLst>
                  <a:path extrusionOk="0" h="1944" w="1943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rect b="b" l="l" r="r" t="t"/>
                <a:pathLst>
                  <a:path extrusionOk="0" h="243" w="1944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45" name="Google Shape;645;p36"/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46" name="Google Shape;646;p36"/>
          <p:cNvGrpSpPr/>
          <p:nvPr/>
        </p:nvGrpSpPr>
        <p:grpSpPr>
          <a:xfrm>
            <a:off x="828747" y="484279"/>
            <a:ext cx="605939" cy="733425"/>
            <a:chOff x="7743897" y="444129"/>
            <a:chExt cx="605939" cy="733425"/>
          </a:xfrm>
        </p:grpSpPr>
        <p:grpSp>
          <p:nvGrpSpPr>
            <p:cNvPr id="647" name="Google Shape;647;p36"/>
            <p:cNvGrpSpPr/>
            <p:nvPr/>
          </p:nvGrpSpPr>
          <p:grpSpPr>
            <a:xfrm>
              <a:off x="7743897" y="600104"/>
              <a:ext cx="444014" cy="577450"/>
              <a:chOff x="7743897" y="600104"/>
              <a:chExt cx="444014" cy="577450"/>
            </a:xfrm>
          </p:grpSpPr>
          <p:sp>
            <p:nvSpPr>
              <p:cNvPr id="648" name="Google Shape;648;p36"/>
              <p:cNvSpPr/>
              <p:nvPr/>
            </p:nvSpPr>
            <p:spPr>
              <a:xfrm>
                <a:off x="7743897" y="600104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8077480" y="600104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0" name="Google Shape;650;p36"/>
              <p:cNvCxnSpPr/>
              <p:nvPr/>
            </p:nvCxnSpPr>
            <p:spPr>
              <a:xfrm>
                <a:off x="7809313" y="834013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36"/>
              <p:cNvCxnSpPr/>
              <p:nvPr/>
            </p:nvCxnSpPr>
            <p:spPr>
              <a:xfrm>
                <a:off x="7809313" y="888838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36"/>
              <p:cNvCxnSpPr/>
              <p:nvPr/>
            </p:nvCxnSpPr>
            <p:spPr>
              <a:xfrm>
                <a:off x="7809313" y="941088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3" name="Google Shape;653;p36"/>
            <p:cNvGrpSpPr/>
            <p:nvPr/>
          </p:nvGrpSpPr>
          <p:grpSpPr>
            <a:xfrm>
              <a:off x="7824860" y="522117"/>
              <a:ext cx="444014" cy="577450"/>
              <a:chOff x="2255047" y="690567"/>
              <a:chExt cx="444014" cy="577450"/>
            </a:xfrm>
          </p:grpSpPr>
          <p:sp>
            <p:nvSpPr>
              <p:cNvPr id="654" name="Google Shape;654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6" name="Google Shape;656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9" name="Google Shape;659;p36"/>
            <p:cNvGrpSpPr/>
            <p:nvPr/>
          </p:nvGrpSpPr>
          <p:grpSpPr>
            <a:xfrm>
              <a:off x="7905822" y="444129"/>
              <a:ext cx="444014" cy="577450"/>
              <a:chOff x="2255047" y="690567"/>
              <a:chExt cx="444014" cy="577450"/>
            </a:xfrm>
          </p:grpSpPr>
          <p:sp>
            <p:nvSpPr>
              <p:cNvPr id="660" name="Google Shape;660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2" name="Google Shape;662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" name="Google Shape;663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4" name="Google Shape;664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65" name="Google Shape;665;p36"/>
          <p:cNvGrpSpPr/>
          <p:nvPr/>
        </p:nvGrpSpPr>
        <p:grpSpPr>
          <a:xfrm>
            <a:off x="759625" y="4233775"/>
            <a:ext cx="539125" cy="502575"/>
            <a:chOff x="712000" y="400050"/>
            <a:chExt cx="539125" cy="502575"/>
          </a:xfrm>
        </p:grpSpPr>
        <p:grpSp>
          <p:nvGrpSpPr>
            <p:cNvPr id="666" name="Google Shape;666;p36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667" name="Google Shape;667;p36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36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670" name="Google Shape;670;p36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2" name="Google Shape;672;p36"/>
          <p:cNvSpPr/>
          <p:nvPr/>
        </p:nvSpPr>
        <p:spPr>
          <a:xfrm rot="10800000">
            <a:off x="7926438" y="471511"/>
            <a:ext cx="351497" cy="348221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6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4" name="Google Shape;674;p36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675" name="Google Shape;675;p3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76" name="Google Shape;676;p3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3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3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3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37"/>
          <p:cNvGrpSpPr/>
          <p:nvPr/>
        </p:nvGrpSpPr>
        <p:grpSpPr>
          <a:xfrm>
            <a:off x="4872689" y="3723260"/>
            <a:ext cx="3457467" cy="2307086"/>
            <a:chOff x="4872689" y="3723260"/>
            <a:chExt cx="3457467" cy="2307086"/>
          </a:xfrm>
        </p:grpSpPr>
        <p:sp>
          <p:nvSpPr>
            <p:cNvPr id="682" name="Google Shape;682;p37"/>
            <p:cNvSpPr/>
            <p:nvPr/>
          </p:nvSpPr>
          <p:spPr>
            <a:xfrm>
              <a:off x="4872689" y="3723260"/>
              <a:ext cx="3457467" cy="2301166"/>
            </a:xfrm>
            <a:custGeom>
              <a:rect b="b" l="l" r="r" t="t"/>
              <a:pathLst>
                <a:path extrusionOk="0" h="17103" w="25697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4872689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4872689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5252247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5252247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5637726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5637726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6017150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6017150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6396708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6396708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6782187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6782187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7161745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7161745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7547224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547224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7926783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7926783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884529" y="4102819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884529" y="4102819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884529" y="4488297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884529" y="4488297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884529" y="5253334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884529" y="5253334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4884529" y="5632893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4884529" y="5632893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9" name="Google Shape;709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0" name="Google Shape;710;p37"/>
          <p:cNvGrpSpPr/>
          <p:nvPr/>
        </p:nvGrpSpPr>
        <p:grpSpPr>
          <a:xfrm>
            <a:off x="7456806" y="4605318"/>
            <a:ext cx="975187" cy="156026"/>
            <a:chOff x="6804851" y="2564100"/>
            <a:chExt cx="748474" cy="119744"/>
          </a:xfrm>
        </p:grpSpPr>
        <p:sp>
          <p:nvSpPr>
            <p:cNvPr id="711" name="Google Shape;711;p37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2" name="Google Shape;712;p37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713" name="Google Shape;713;p37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1" name="Google Shape;721;p37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2" name="Google Shape;722;p37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723" name="Google Shape;723;p37"/>
          <p:cNvGrpSpPr/>
          <p:nvPr/>
        </p:nvGrpSpPr>
        <p:grpSpPr>
          <a:xfrm rot="10800000">
            <a:off x="1114539" y="-905890"/>
            <a:ext cx="3457467" cy="2307086"/>
            <a:chOff x="4872689" y="3723260"/>
            <a:chExt cx="3457467" cy="2307086"/>
          </a:xfrm>
        </p:grpSpPr>
        <p:sp>
          <p:nvSpPr>
            <p:cNvPr id="724" name="Google Shape;724;p37"/>
            <p:cNvSpPr/>
            <p:nvPr/>
          </p:nvSpPr>
          <p:spPr>
            <a:xfrm>
              <a:off x="4872689" y="3723260"/>
              <a:ext cx="3457467" cy="2301166"/>
            </a:xfrm>
            <a:custGeom>
              <a:rect b="b" l="l" r="r" t="t"/>
              <a:pathLst>
                <a:path extrusionOk="0" h="17103" w="25697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4872689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4872689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5252247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5252247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5637726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5637726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6017150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6017150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6396708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6396708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6782187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6782187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7161745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7161745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7547224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7547224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7926783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7926783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884529" y="4102819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884529" y="4102819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884529" y="4488297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884529" y="4488297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884529" y="5253334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884529" y="5253334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884529" y="5632893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884529" y="5632893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1" name="Google Shape;751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2" name="Google Shape;752;p37"/>
          <p:cNvGrpSpPr/>
          <p:nvPr/>
        </p:nvGrpSpPr>
        <p:grpSpPr>
          <a:xfrm>
            <a:off x="782974" y="476215"/>
            <a:ext cx="802450" cy="784311"/>
            <a:chOff x="712005" y="384639"/>
            <a:chExt cx="569922" cy="557039"/>
          </a:xfrm>
        </p:grpSpPr>
        <p:grpSp>
          <p:nvGrpSpPr>
            <p:cNvPr id="753" name="Google Shape;753;p37"/>
            <p:cNvGrpSpPr/>
            <p:nvPr/>
          </p:nvGrpSpPr>
          <p:grpSpPr>
            <a:xfrm>
              <a:off x="712005" y="384639"/>
              <a:ext cx="497703" cy="483698"/>
              <a:chOff x="794331" y="401591"/>
              <a:chExt cx="516235" cy="501709"/>
            </a:xfrm>
          </p:grpSpPr>
          <p:sp>
            <p:nvSpPr>
              <p:cNvPr id="754" name="Google Shape;754;p37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7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7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9" name="Google Shape;759;p37"/>
            <p:cNvGrpSpPr/>
            <p:nvPr/>
          </p:nvGrpSpPr>
          <p:grpSpPr>
            <a:xfrm>
              <a:off x="1057682" y="538173"/>
              <a:ext cx="224245" cy="403505"/>
              <a:chOff x="8063823" y="2506947"/>
              <a:chExt cx="198009" cy="356296"/>
            </a:xfrm>
          </p:grpSpPr>
          <p:sp>
            <p:nvSpPr>
              <p:cNvPr id="760" name="Google Shape;760;p37"/>
              <p:cNvSpPr/>
              <p:nvPr/>
            </p:nvSpPr>
            <p:spPr>
              <a:xfrm>
                <a:off x="8063823" y="2506947"/>
                <a:ext cx="198009" cy="39628"/>
              </a:xfrm>
              <a:custGeom>
                <a:rect b="b" l="l" r="r" t="t"/>
                <a:pathLst>
                  <a:path extrusionOk="0" h="903" w="4512">
                    <a:moveTo>
                      <a:pt x="1" y="0"/>
                    </a:moveTo>
                    <a:lnTo>
                      <a:pt x="1" y="902"/>
                    </a:lnTo>
                    <a:lnTo>
                      <a:pt x="4511" y="902"/>
                    </a:ln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8063823" y="2823615"/>
                <a:ext cx="198009" cy="39628"/>
              </a:xfrm>
              <a:custGeom>
                <a:rect b="b" l="l" r="r" t="t"/>
                <a:pathLst>
                  <a:path extrusionOk="0" h="903" w="4512">
                    <a:moveTo>
                      <a:pt x="1" y="1"/>
                    </a:moveTo>
                    <a:lnTo>
                      <a:pt x="1" y="903"/>
                    </a:lnTo>
                    <a:lnTo>
                      <a:pt x="4511" y="903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8082122" y="2546531"/>
                <a:ext cx="159917" cy="275642"/>
              </a:xfrm>
              <a:custGeom>
                <a:rect b="b" l="l" r="r" t="t"/>
                <a:pathLst>
                  <a:path extrusionOk="0" h="6281" w="3644">
                    <a:moveTo>
                      <a:pt x="0" y="0"/>
                    </a:moveTo>
                    <a:lnTo>
                      <a:pt x="0" y="1735"/>
                    </a:lnTo>
                    <a:lnTo>
                      <a:pt x="1214" y="2915"/>
                    </a:lnTo>
                    <a:lnTo>
                      <a:pt x="1214" y="3366"/>
                    </a:lnTo>
                    <a:lnTo>
                      <a:pt x="0" y="4511"/>
                    </a:lnTo>
                    <a:lnTo>
                      <a:pt x="0" y="6280"/>
                    </a:lnTo>
                    <a:lnTo>
                      <a:pt x="3643" y="6280"/>
                    </a:lnTo>
                    <a:lnTo>
                      <a:pt x="3643" y="4511"/>
                    </a:lnTo>
                    <a:lnTo>
                      <a:pt x="2463" y="3366"/>
                    </a:lnTo>
                    <a:lnTo>
                      <a:pt x="2463" y="2915"/>
                    </a:lnTo>
                    <a:lnTo>
                      <a:pt x="3643" y="1735"/>
                    </a:lnTo>
                    <a:lnTo>
                      <a:pt x="3643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rect b="b" l="l" r="r" t="t"/>
                <a:pathLst>
                  <a:path extrusionOk="0" h="1493" w="347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rect b="b" l="l" r="r" t="t"/>
                <a:pathLst>
                  <a:path extrusionOk="0" fill="none" h="1493" w="347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8153654" y="2726192"/>
                <a:ext cx="18344" cy="19836"/>
              </a:xfrm>
              <a:custGeom>
                <a:rect b="b" l="l" r="r" t="t"/>
                <a:pathLst>
                  <a:path extrusionOk="0" h="452" w="418">
                    <a:moveTo>
                      <a:pt x="1" y="0"/>
                    </a:moveTo>
                    <a:lnTo>
                      <a:pt x="1" y="451"/>
                    </a:lnTo>
                    <a:lnTo>
                      <a:pt x="417" y="45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8153654" y="2698765"/>
                <a:ext cx="18344" cy="19836"/>
              </a:xfrm>
              <a:custGeom>
                <a:rect b="b" l="l" r="r" t="t"/>
                <a:pathLst>
                  <a:path extrusionOk="0" h="452" w="418">
                    <a:moveTo>
                      <a:pt x="1" y="1"/>
                    </a:moveTo>
                    <a:lnTo>
                      <a:pt x="1" y="452"/>
                    </a:lnTo>
                    <a:lnTo>
                      <a:pt x="417" y="452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124734" y="2628726"/>
                <a:ext cx="74648" cy="27472"/>
              </a:xfrm>
              <a:custGeom>
                <a:rect b="b" l="l" r="r" t="t"/>
                <a:pathLst>
                  <a:path extrusionOk="0" h="626" w="1701">
                    <a:moveTo>
                      <a:pt x="1" y="1"/>
                    </a:moveTo>
                    <a:lnTo>
                      <a:pt x="660" y="625"/>
                    </a:lnTo>
                    <a:lnTo>
                      <a:pt x="1076" y="62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3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769" name="Google Shape;769;p3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" name="Google Shape;770;p3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3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2" name="Google Shape;772;p3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>
            <p:ph idx="1" type="subTitle"/>
          </p:nvPr>
        </p:nvSpPr>
        <p:spPr>
          <a:xfrm>
            <a:off x="1591888" y="2610550"/>
            <a:ext cx="25911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2" type="subTitle"/>
          </p:nvPr>
        </p:nvSpPr>
        <p:spPr>
          <a:xfrm>
            <a:off x="4961008" y="2610550"/>
            <a:ext cx="25911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3" type="subTitle"/>
          </p:nvPr>
        </p:nvSpPr>
        <p:spPr>
          <a:xfrm>
            <a:off x="1520188" y="2955250"/>
            <a:ext cx="2734500" cy="1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subTitle"/>
          </p:nvPr>
        </p:nvSpPr>
        <p:spPr>
          <a:xfrm>
            <a:off x="4889315" y="2955250"/>
            <a:ext cx="2734500" cy="1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5"/>
          <p:cNvSpPr/>
          <p:nvPr/>
        </p:nvSpPr>
        <p:spPr>
          <a:xfrm>
            <a:off x="8084075" y="422899"/>
            <a:ext cx="347920" cy="344704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 txBox="1"/>
          <p:nvPr>
            <p:ph idx="5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4" name="Google Shape;64;p5"/>
          <p:cNvSpPr txBox="1"/>
          <p:nvPr>
            <p:ph idx="6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65" name="Google Shape;65;p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" name="Google Shape;72;p6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73" name="Google Shape;73;p6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6"/>
          <p:cNvGrpSpPr/>
          <p:nvPr/>
        </p:nvGrpSpPr>
        <p:grpSpPr>
          <a:xfrm>
            <a:off x="751231" y="4605318"/>
            <a:ext cx="975170" cy="156026"/>
            <a:chOff x="7456831" y="4605318"/>
            <a:chExt cx="975170" cy="156026"/>
          </a:xfrm>
        </p:grpSpPr>
        <p:sp>
          <p:nvSpPr>
            <p:cNvPr id="78" name="Google Shape;78;p6"/>
            <p:cNvSpPr/>
            <p:nvPr/>
          </p:nvSpPr>
          <p:spPr>
            <a:xfrm>
              <a:off x="7456831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" name="Google Shape;79;p6"/>
            <p:cNvGrpSpPr/>
            <p:nvPr/>
          </p:nvGrpSpPr>
          <p:grpSpPr>
            <a:xfrm>
              <a:off x="7492236" y="4631877"/>
              <a:ext cx="562181" cy="107388"/>
              <a:chOff x="6832025" y="2584483"/>
              <a:chExt cx="431484" cy="82416"/>
            </a:xfrm>
          </p:grpSpPr>
          <p:sp>
            <p:nvSpPr>
              <p:cNvPr id="80" name="Google Shape;80;p6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" name="Google Shape;88;p6"/>
          <p:cNvSpPr/>
          <p:nvPr/>
        </p:nvSpPr>
        <p:spPr>
          <a:xfrm>
            <a:off x="8141500" y="4488165"/>
            <a:ext cx="236505" cy="23431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6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91" name="Google Shape;91;p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92" name="Google Shape;92;p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idx="1" type="body"/>
          </p:nvPr>
        </p:nvSpPr>
        <p:spPr>
          <a:xfrm>
            <a:off x="4247575" y="1832688"/>
            <a:ext cx="39699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7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7"/>
          <p:cNvSpPr/>
          <p:nvPr/>
        </p:nvSpPr>
        <p:spPr>
          <a:xfrm>
            <a:off x="8121350" y="459590"/>
            <a:ext cx="236505" cy="23431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7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02" name="Google Shape;102;p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03" name="Google Shape;103;p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1800450" y="1627088"/>
            <a:ext cx="55431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9" name="Google Shape;109;p8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8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11" name="Google Shape;111;p8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12" name="Google Shape;112;p8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8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8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8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/>
          <p:nvPr>
            <p:ph type="title"/>
          </p:nvPr>
        </p:nvSpPr>
        <p:spPr>
          <a:xfrm>
            <a:off x="1992900" y="1616438"/>
            <a:ext cx="5158200" cy="7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" name="Google Shape;118;p9"/>
          <p:cNvSpPr txBox="1"/>
          <p:nvPr>
            <p:ph idx="1" type="subTitle"/>
          </p:nvPr>
        </p:nvSpPr>
        <p:spPr>
          <a:xfrm>
            <a:off x="1992888" y="2363363"/>
            <a:ext cx="5158200" cy="11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" name="Google Shape;119;p9"/>
          <p:cNvGrpSpPr/>
          <p:nvPr/>
        </p:nvGrpSpPr>
        <p:grpSpPr>
          <a:xfrm>
            <a:off x="787606" y="4563593"/>
            <a:ext cx="975187" cy="156026"/>
            <a:chOff x="6804851" y="2564100"/>
            <a:chExt cx="748474" cy="119744"/>
          </a:xfrm>
        </p:grpSpPr>
        <p:sp>
          <p:nvSpPr>
            <p:cNvPr id="120" name="Google Shape;120;p9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9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" name="Google Shape;130;p9"/>
          <p:cNvGrpSpPr/>
          <p:nvPr/>
        </p:nvGrpSpPr>
        <p:grpSpPr>
          <a:xfrm>
            <a:off x="8061625" y="432450"/>
            <a:ext cx="353400" cy="353400"/>
            <a:chOff x="1457325" y="419100"/>
            <a:chExt cx="353400" cy="353400"/>
          </a:xfrm>
        </p:grpSpPr>
        <p:sp>
          <p:nvSpPr>
            <p:cNvPr id="131" name="Google Shape;131;p9"/>
            <p:cNvSpPr/>
            <p:nvPr/>
          </p:nvSpPr>
          <p:spPr>
            <a:xfrm>
              <a:off x="1457325" y="419100"/>
              <a:ext cx="353400" cy="353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515775" y="478640"/>
              <a:ext cx="236505" cy="234318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9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9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35" name="Google Shape;135;p9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36" name="Google Shape;136;p9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9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9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9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type="title"/>
          </p:nvPr>
        </p:nvSpPr>
        <p:spPr>
          <a:xfrm>
            <a:off x="862934" y="3695100"/>
            <a:ext cx="3983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2" name="Google Shape;142;p10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143" name="Google Shape;143;p10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0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8" name="Google Shape;148;p10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49" name="Google Shape;149;p10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50" name="Google Shape;150;p10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0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0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10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38"/>
          <p:cNvGrpSpPr/>
          <p:nvPr/>
        </p:nvGrpSpPr>
        <p:grpSpPr>
          <a:xfrm rot="10800000">
            <a:off x="4140148" y="3854170"/>
            <a:ext cx="4041877" cy="382134"/>
            <a:chOff x="4171261" y="4165423"/>
            <a:chExt cx="4138299" cy="382134"/>
          </a:xfrm>
        </p:grpSpPr>
        <p:sp>
          <p:nvSpPr>
            <p:cNvPr id="778" name="Google Shape;778;p38"/>
            <p:cNvSpPr/>
            <p:nvPr/>
          </p:nvSpPr>
          <p:spPr>
            <a:xfrm>
              <a:off x="4171261" y="4165423"/>
              <a:ext cx="4104000" cy="338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4205560" y="4209156"/>
              <a:ext cx="4104000" cy="338400"/>
            </a:xfrm>
            <a:prstGeom prst="rect">
              <a:avLst/>
            </a:prstGeom>
            <a:solidFill>
              <a:srgbClr val="B5B1A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38"/>
          <p:cNvSpPr txBox="1"/>
          <p:nvPr>
            <p:ph idx="1" type="subTitle"/>
          </p:nvPr>
        </p:nvSpPr>
        <p:spPr>
          <a:xfrm>
            <a:off x="4098175" y="3529675"/>
            <a:ext cx="4012200" cy="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Hecho por: Ezequiel Coronel y Juan Manuel Costarelli</a:t>
            </a:r>
            <a:endParaRPr/>
          </a:p>
        </p:txBody>
      </p:sp>
      <p:sp>
        <p:nvSpPr>
          <p:cNvPr id="781" name="Google Shape;781;p38"/>
          <p:cNvSpPr txBox="1"/>
          <p:nvPr>
            <p:ph idx="2" type="ctrTitle"/>
          </p:nvPr>
        </p:nvSpPr>
        <p:spPr>
          <a:xfrm>
            <a:off x="1421575" y="2031963"/>
            <a:ext cx="68037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TELNET</a:t>
            </a:r>
            <a:endParaRPr/>
          </a:p>
        </p:txBody>
      </p:sp>
      <p:grpSp>
        <p:nvGrpSpPr>
          <p:cNvPr id="782" name="Google Shape;782;p38"/>
          <p:cNvGrpSpPr/>
          <p:nvPr/>
        </p:nvGrpSpPr>
        <p:grpSpPr>
          <a:xfrm>
            <a:off x="932703" y="3781417"/>
            <a:ext cx="817910" cy="745383"/>
            <a:chOff x="932703" y="3781417"/>
            <a:chExt cx="817910" cy="745383"/>
          </a:xfrm>
        </p:grpSpPr>
        <p:sp>
          <p:nvSpPr>
            <p:cNvPr id="783" name="Google Shape;783;p38"/>
            <p:cNvSpPr/>
            <p:nvPr/>
          </p:nvSpPr>
          <p:spPr>
            <a:xfrm>
              <a:off x="933450" y="4122400"/>
              <a:ext cx="373200" cy="40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4" name="Google Shape;784;p38"/>
            <p:cNvGrpSpPr/>
            <p:nvPr/>
          </p:nvGrpSpPr>
          <p:grpSpPr>
            <a:xfrm>
              <a:off x="1306597" y="3781417"/>
              <a:ext cx="444016" cy="577456"/>
              <a:chOff x="1016988" y="2859950"/>
              <a:chExt cx="503476" cy="654786"/>
            </a:xfrm>
          </p:grpSpPr>
          <p:sp>
            <p:nvSpPr>
              <p:cNvPr id="785" name="Google Shape;785;p38"/>
              <p:cNvSpPr/>
              <p:nvPr/>
            </p:nvSpPr>
            <p:spPr>
              <a:xfrm>
                <a:off x="1016988" y="2859950"/>
                <a:ext cx="503476" cy="654786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8"/>
              <p:cNvSpPr/>
              <p:nvPr/>
            </p:nvSpPr>
            <p:spPr>
              <a:xfrm>
                <a:off x="1395242" y="2859950"/>
                <a:ext cx="125221" cy="156535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7" name="Google Shape;787;p38"/>
            <p:cNvSpPr/>
            <p:nvPr/>
          </p:nvSpPr>
          <p:spPr>
            <a:xfrm>
              <a:off x="932703" y="4185159"/>
              <a:ext cx="726899" cy="339330"/>
            </a:xfrm>
            <a:custGeom>
              <a:rect b="b" l="l" r="r" t="t"/>
              <a:pathLst>
                <a:path extrusionOk="0" h="8779" w="18806">
                  <a:moveTo>
                    <a:pt x="2499" y="0"/>
                  </a:moveTo>
                  <a:lnTo>
                    <a:pt x="1" y="8778"/>
                  </a:lnTo>
                  <a:lnTo>
                    <a:pt x="16273" y="8778"/>
                  </a:lnTo>
                  <a:lnTo>
                    <a:pt x="18805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8" name="Google Shape;788;p38"/>
            <p:cNvCxnSpPr/>
            <p:nvPr/>
          </p:nvCxnSpPr>
          <p:spPr>
            <a:xfrm>
              <a:off x="1372013" y="4015325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9" name="Google Shape;789;p38"/>
            <p:cNvCxnSpPr/>
            <p:nvPr/>
          </p:nvCxnSpPr>
          <p:spPr>
            <a:xfrm>
              <a:off x="1372013" y="407015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0" name="Google Shape;790;p38"/>
            <p:cNvCxnSpPr/>
            <p:nvPr/>
          </p:nvCxnSpPr>
          <p:spPr>
            <a:xfrm>
              <a:off x="1372013" y="412240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1" name="Google Shape;791;p38"/>
            <p:cNvGrpSpPr/>
            <p:nvPr/>
          </p:nvGrpSpPr>
          <p:grpSpPr>
            <a:xfrm>
              <a:off x="1218731" y="3831462"/>
              <a:ext cx="154828" cy="154841"/>
              <a:chOff x="2459513" y="3929147"/>
              <a:chExt cx="129900" cy="129900"/>
            </a:xfrm>
          </p:grpSpPr>
          <p:sp>
            <p:nvSpPr>
              <p:cNvPr id="792" name="Google Shape;792;p38"/>
              <p:cNvSpPr/>
              <p:nvPr/>
            </p:nvSpPr>
            <p:spPr>
              <a:xfrm>
                <a:off x="2459513" y="3929147"/>
                <a:ext cx="129900" cy="129900"/>
              </a:xfrm>
              <a:prstGeom prst="ellipse">
                <a:avLst/>
              </a:prstGeom>
              <a:solidFill>
                <a:srgbClr val="023D6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8"/>
              <p:cNvSpPr/>
              <p:nvPr/>
            </p:nvSpPr>
            <p:spPr>
              <a:xfrm>
                <a:off x="2480472" y="3950104"/>
                <a:ext cx="87900" cy="87900"/>
              </a:xfrm>
              <a:prstGeom prst="mathPlus">
                <a:avLst>
                  <a:gd fmla="val 0" name="adj1"/>
                </a:avLst>
              </a:prstGeom>
              <a:solidFill>
                <a:srgbClr val="B5B1A7"/>
              </a:solidFill>
              <a:ln cap="flat" cmpd="sng" w="9525">
                <a:solidFill>
                  <a:srgbClr val="B5B1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4" name="Google Shape;794;p38"/>
          <p:cNvGrpSpPr/>
          <p:nvPr/>
        </p:nvGrpSpPr>
        <p:grpSpPr>
          <a:xfrm>
            <a:off x="881421" y="586095"/>
            <a:ext cx="919147" cy="621946"/>
            <a:chOff x="881421" y="586095"/>
            <a:chExt cx="919147" cy="621946"/>
          </a:xfrm>
        </p:grpSpPr>
        <p:grpSp>
          <p:nvGrpSpPr>
            <p:cNvPr id="795" name="Google Shape;795;p38"/>
            <p:cNvGrpSpPr/>
            <p:nvPr/>
          </p:nvGrpSpPr>
          <p:grpSpPr>
            <a:xfrm>
              <a:off x="881421" y="586095"/>
              <a:ext cx="919147" cy="621946"/>
              <a:chOff x="1023977" y="757514"/>
              <a:chExt cx="1105010" cy="747711"/>
            </a:xfrm>
          </p:grpSpPr>
          <p:grpSp>
            <p:nvGrpSpPr>
              <p:cNvPr id="796" name="Google Shape;796;p38"/>
              <p:cNvGrpSpPr/>
              <p:nvPr/>
            </p:nvGrpSpPr>
            <p:grpSpPr>
              <a:xfrm>
                <a:off x="1023977" y="871814"/>
                <a:ext cx="1019285" cy="633411"/>
                <a:chOff x="893025" y="871800"/>
                <a:chExt cx="1150175" cy="714750"/>
              </a:xfrm>
            </p:grpSpPr>
            <p:sp>
              <p:nvSpPr>
                <p:cNvPr id="797" name="Google Shape;797;p38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38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38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rect b="b" l="l" r="r" t="t"/>
                  <a:pathLst>
                    <a:path extrusionOk="0" h="1701" w="1702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38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rect b="b" l="l" r="r" t="t"/>
                  <a:pathLst>
                    <a:path extrusionOk="0" h="1944" w="1943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8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rect b="b" l="l" r="r" t="t"/>
                  <a:pathLst>
                    <a:path extrusionOk="0" h="243" w="1944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2" name="Google Shape;802;p38"/>
              <p:cNvGrpSpPr/>
              <p:nvPr/>
            </p:nvGrpSpPr>
            <p:grpSpPr>
              <a:xfrm>
                <a:off x="1066840" y="814664"/>
                <a:ext cx="1019285" cy="633411"/>
                <a:chOff x="893025" y="871800"/>
                <a:chExt cx="1150175" cy="714750"/>
              </a:xfrm>
            </p:grpSpPr>
            <p:sp>
              <p:nvSpPr>
                <p:cNvPr id="803" name="Google Shape;803;p38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38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38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rect b="b" l="l" r="r" t="t"/>
                  <a:pathLst>
                    <a:path extrusionOk="0" h="1701" w="1702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38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rect b="b" l="l" r="r" t="t"/>
                  <a:pathLst>
                    <a:path extrusionOk="0" h="1944" w="1943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38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rect b="b" l="l" r="r" t="t"/>
                  <a:pathLst>
                    <a:path extrusionOk="0" h="243" w="1944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8" name="Google Shape;808;p38"/>
              <p:cNvGrpSpPr/>
              <p:nvPr/>
            </p:nvGrpSpPr>
            <p:grpSpPr>
              <a:xfrm>
                <a:off x="1109702" y="757514"/>
                <a:ext cx="1019285" cy="633411"/>
                <a:chOff x="893025" y="871800"/>
                <a:chExt cx="1150175" cy="714750"/>
              </a:xfrm>
            </p:grpSpPr>
            <p:sp>
              <p:nvSpPr>
                <p:cNvPr id="809" name="Google Shape;809;p38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38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38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rect b="b" l="l" r="r" t="t"/>
                  <a:pathLst>
                    <a:path extrusionOk="0" h="1701" w="1702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8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rect b="b" l="l" r="r" t="t"/>
                  <a:pathLst>
                    <a:path extrusionOk="0" h="1944" w="1943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8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rect b="b" l="l" r="r" t="t"/>
                  <a:pathLst>
                    <a:path extrusionOk="0" h="243" w="1944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14" name="Google Shape;814;p38"/>
            <p:cNvGrpSpPr/>
            <p:nvPr/>
          </p:nvGrpSpPr>
          <p:grpSpPr>
            <a:xfrm>
              <a:off x="1057300" y="830088"/>
              <a:ext cx="639514" cy="133970"/>
              <a:chOff x="1052525" y="1621350"/>
              <a:chExt cx="639514" cy="133970"/>
            </a:xfrm>
          </p:grpSpPr>
          <p:sp>
            <p:nvSpPr>
              <p:cNvPr id="815" name="Google Shape;815;p38"/>
              <p:cNvSpPr/>
              <p:nvPr/>
            </p:nvSpPr>
            <p:spPr>
              <a:xfrm>
                <a:off x="1052525" y="1621350"/>
                <a:ext cx="639514" cy="133970"/>
              </a:xfrm>
              <a:custGeom>
                <a:rect b="b" l="l" r="r" t="t"/>
                <a:pathLst>
                  <a:path extrusionOk="0" h="4893" w="45590">
                    <a:moveTo>
                      <a:pt x="0" y="1"/>
                    </a:moveTo>
                    <a:lnTo>
                      <a:pt x="0" y="4893"/>
                    </a:lnTo>
                    <a:lnTo>
                      <a:pt x="45590" y="4893"/>
                    </a:lnTo>
                    <a:lnTo>
                      <a:pt x="4559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8"/>
              <p:cNvSpPr/>
              <p:nvPr/>
            </p:nvSpPr>
            <p:spPr>
              <a:xfrm>
                <a:off x="1090409" y="1644119"/>
                <a:ext cx="44226" cy="92188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8"/>
              <p:cNvSpPr/>
              <p:nvPr/>
            </p:nvSpPr>
            <p:spPr>
              <a:xfrm>
                <a:off x="1156200" y="1644119"/>
                <a:ext cx="45234" cy="92188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8"/>
              <p:cNvSpPr/>
              <p:nvPr/>
            </p:nvSpPr>
            <p:spPr>
              <a:xfrm>
                <a:off x="1228124" y="1644119"/>
                <a:ext cx="44226" cy="92188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8"/>
              <p:cNvSpPr/>
              <p:nvPr/>
            </p:nvSpPr>
            <p:spPr>
              <a:xfrm>
                <a:off x="1293915" y="1644119"/>
                <a:ext cx="45234" cy="92188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8"/>
              <p:cNvSpPr/>
              <p:nvPr/>
            </p:nvSpPr>
            <p:spPr>
              <a:xfrm>
                <a:off x="1362758" y="1644119"/>
                <a:ext cx="45263" cy="92188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1" name="Google Shape;821;p38"/>
          <p:cNvSpPr txBox="1"/>
          <p:nvPr>
            <p:ph idx="3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Drafting &amp; CAD Technology</a:t>
            </a:r>
            <a:endParaRPr/>
          </a:p>
        </p:txBody>
      </p:sp>
      <p:sp>
        <p:nvSpPr>
          <p:cNvPr id="822" name="Google Shape;822;p38"/>
          <p:cNvSpPr txBox="1"/>
          <p:nvPr>
            <p:ph idx="4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for college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9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Protocolo TELNET</a:t>
            </a:r>
            <a:endParaRPr/>
          </a:p>
        </p:txBody>
      </p:sp>
      <p:grpSp>
        <p:nvGrpSpPr>
          <p:cNvPr id="828" name="Google Shape;828;p39"/>
          <p:cNvGrpSpPr/>
          <p:nvPr/>
        </p:nvGrpSpPr>
        <p:grpSpPr>
          <a:xfrm>
            <a:off x="712005" y="384639"/>
            <a:ext cx="569922" cy="557039"/>
            <a:chOff x="712005" y="384639"/>
            <a:chExt cx="569922" cy="557039"/>
          </a:xfrm>
        </p:grpSpPr>
        <p:grpSp>
          <p:nvGrpSpPr>
            <p:cNvPr id="829" name="Google Shape;829;p39"/>
            <p:cNvGrpSpPr/>
            <p:nvPr/>
          </p:nvGrpSpPr>
          <p:grpSpPr>
            <a:xfrm>
              <a:off x="712005" y="384639"/>
              <a:ext cx="497703" cy="483698"/>
              <a:chOff x="794331" y="401591"/>
              <a:chExt cx="516235" cy="501709"/>
            </a:xfrm>
          </p:grpSpPr>
          <p:sp>
            <p:nvSpPr>
              <p:cNvPr id="830" name="Google Shape;830;p39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9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9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9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9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39"/>
            <p:cNvGrpSpPr/>
            <p:nvPr/>
          </p:nvGrpSpPr>
          <p:grpSpPr>
            <a:xfrm>
              <a:off x="1057682" y="538173"/>
              <a:ext cx="224245" cy="403505"/>
              <a:chOff x="8063823" y="2506947"/>
              <a:chExt cx="198009" cy="356296"/>
            </a:xfrm>
          </p:grpSpPr>
          <p:sp>
            <p:nvSpPr>
              <p:cNvPr id="836" name="Google Shape;836;p39"/>
              <p:cNvSpPr/>
              <p:nvPr/>
            </p:nvSpPr>
            <p:spPr>
              <a:xfrm>
                <a:off x="8063823" y="2506947"/>
                <a:ext cx="198009" cy="39628"/>
              </a:xfrm>
              <a:custGeom>
                <a:rect b="b" l="l" r="r" t="t"/>
                <a:pathLst>
                  <a:path extrusionOk="0" h="903" w="4512">
                    <a:moveTo>
                      <a:pt x="1" y="0"/>
                    </a:moveTo>
                    <a:lnTo>
                      <a:pt x="1" y="902"/>
                    </a:lnTo>
                    <a:lnTo>
                      <a:pt x="4511" y="902"/>
                    </a:ln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>
                <a:off x="8063823" y="2823615"/>
                <a:ext cx="198009" cy="39628"/>
              </a:xfrm>
              <a:custGeom>
                <a:rect b="b" l="l" r="r" t="t"/>
                <a:pathLst>
                  <a:path extrusionOk="0" h="903" w="4512">
                    <a:moveTo>
                      <a:pt x="1" y="1"/>
                    </a:moveTo>
                    <a:lnTo>
                      <a:pt x="1" y="903"/>
                    </a:lnTo>
                    <a:lnTo>
                      <a:pt x="4511" y="903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8082122" y="2546531"/>
                <a:ext cx="159917" cy="275642"/>
              </a:xfrm>
              <a:custGeom>
                <a:rect b="b" l="l" r="r" t="t"/>
                <a:pathLst>
                  <a:path extrusionOk="0" h="6281" w="3644">
                    <a:moveTo>
                      <a:pt x="0" y="0"/>
                    </a:moveTo>
                    <a:lnTo>
                      <a:pt x="0" y="1735"/>
                    </a:lnTo>
                    <a:lnTo>
                      <a:pt x="1214" y="2915"/>
                    </a:lnTo>
                    <a:lnTo>
                      <a:pt x="1214" y="3366"/>
                    </a:lnTo>
                    <a:lnTo>
                      <a:pt x="0" y="4511"/>
                    </a:lnTo>
                    <a:lnTo>
                      <a:pt x="0" y="6280"/>
                    </a:lnTo>
                    <a:lnTo>
                      <a:pt x="3643" y="6280"/>
                    </a:lnTo>
                    <a:lnTo>
                      <a:pt x="3643" y="4511"/>
                    </a:lnTo>
                    <a:lnTo>
                      <a:pt x="2463" y="3366"/>
                    </a:lnTo>
                    <a:lnTo>
                      <a:pt x="2463" y="2915"/>
                    </a:lnTo>
                    <a:lnTo>
                      <a:pt x="3643" y="1735"/>
                    </a:lnTo>
                    <a:lnTo>
                      <a:pt x="3643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rect b="b" l="l" r="r" t="t"/>
                <a:pathLst>
                  <a:path extrusionOk="0" h="1493" w="347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9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rect b="b" l="l" r="r" t="t"/>
                <a:pathLst>
                  <a:path extrusionOk="0" fill="none" h="1493" w="347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9"/>
              <p:cNvSpPr/>
              <p:nvPr/>
            </p:nvSpPr>
            <p:spPr>
              <a:xfrm>
                <a:off x="8153654" y="2726192"/>
                <a:ext cx="18344" cy="19836"/>
              </a:xfrm>
              <a:custGeom>
                <a:rect b="b" l="l" r="r" t="t"/>
                <a:pathLst>
                  <a:path extrusionOk="0" h="452" w="418">
                    <a:moveTo>
                      <a:pt x="1" y="0"/>
                    </a:moveTo>
                    <a:lnTo>
                      <a:pt x="1" y="451"/>
                    </a:lnTo>
                    <a:lnTo>
                      <a:pt x="417" y="45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9"/>
              <p:cNvSpPr/>
              <p:nvPr/>
            </p:nvSpPr>
            <p:spPr>
              <a:xfrm>
                <a:off x="8153654" y="2698765"/>
                <a:ext cx="18344" cy="19836"/>
              </a:xfrm>
              <a:custGeom>
                <a:rect b="b" l="l" r="r" t="t"/>
                <a:pathLst>
                  <a:path extrusionOk="0" h="452" w="418">
                    <a:moveTo>
                      <a:pt x="1" y="1"/>
                    </a:moveTo>
                    <a:lnTo>
                      <a:pt x="1" y="452"/>
                    </a:lnTo>
                    <a:lnTo>
                      <a:pt x="417" y="452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9"/>
              <p:cNvSpPr/>
              <p:nvPr/>
            </p:nvSpPr>
            <p:spPr>
              <a:xfrm>
                <a:off x="8124734" y="2628726"/>
                <a:ext cx="74648" cy="27472"/>
              </a:xfrm>
              <a:custGeom>
                <a:rect b="b" l="l" r="r" t="t"/>
                <a:pathLst>
                  <a:path extrusionOk="0" h="626" w="1701">
                    <a:moveTo>
                      <a:pt x="1" y="1"/>
                    </a:moveTo>
                    <a:lnTo>
                      <a:pt x="660" y="625"/>
                    </a:lnTo>
                    <a:lnTo>
                      <a:pt x="1076" y="62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4" name="Google Shape;844;p39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Drafting &amp; CAD Technology</a:t>
            </a:r>
            <a:endParaRPr/>
          </a:p>
        </p:txBody>
      </p:sp>
      <p:sp>
        <p:nvSpPr>
          <p:cNvPr id="845" name="Google Shape;845;p39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Major for college</a:t>
            </a:r>
            <a:endParaRPr/>
          </a:p>
        </p:txBody>
      </p:sp>
      <p:grpSp>
        <p:nvGrpSpPr>
          <p:cNvPr id="846" name="Google Shape;846;p39"/>
          <p:cNvGrpSpPr/>
          <p:nvPr/>
        </p:nvGrpSpPr>
        <p:grpSpPr>
          <a:xfrm>
            <a:off x="1970226" y="2599336"/>
            <a:ext cx="1112291" cy="1017690"/>
            <a:chOff x="1961313" y="2299436"/>
            <a:chExt cx="385302" cy="352532"/>
          </a:xfrm>
        </p:grpSpPr>
        <p:sp>
          <p:nvSpPr>
            <p:cNvPr id="847" name="Google Shape;847;p39"/>
            <p:cNvSpPr/>
            <p:nvPr/>
          </p:nvSpPr>
          <p:spPr>
            <a:xfrm>
              <a:off x="2043618" y="2618727"/>
              <a:ext cx="220221" cy="27505"/>
            </a:xfrm>
            <a:custGeom>
              <a:rect b="b" l="l" r="r" t="t"/>
              <a:pathLst>
                <a:path extrusionOk="0" h="1050" w="8407">
                  <a:moveTo>
                    <a:pt x="526" y="1"/>
                  </a:moveTo>
                  <a:cubicBezTo>
                    <a:pt x="237" y="1"/>
                    <a:pt x="1" y="235"/>
                    <a:pt x="1" y="525"/>
                  </a:cubicBezTo>
                  <a:cubicBezTo>
                    <a:pt x="1" y="816"/>
                    <a:pt x="237" y="1050"/>
                    <a:pt x="526" y="1050"/>
                  </a:cubicBezTo>
                  <a:cubicBezTo>
                    <a:pt x="531" y="1050"/>
                    <a:pt x="535" y="1050"/>
                    <a:pt x="539" y="1049"/>
                  </a:cubicBezTo>
                  <a:lnTo>
                    <a:pt x="7882" y="1049"/>
                  </a:lnTo>
                  <a:cubicBezTo>
                    <a:pt x="8174" y="1049"/>
                    <a:pt x="8407" y="813"/>
                    <a:pt x="8407" y="525"/>
                  </a:cubicBezTo>
                  <a:cubicBezTo>
                    <a:pt x="8407" y="237"/>
                    <a:pt x="8174" y="1"/>
                    <a:pt x="7882" y="1"/>
                  </a:cubicBezTo>
                  <a:lnTo>
                    <a:pt x="539" y="1"/>
                  </a:lnTo>
                  <a:cubicBezTo>
                    <a:pt x="535" y="1"/>
                    <a:pt x="531" y="1"/>
                    <a:pt x="52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2063474" y="2618727"/>
              <a:ext cx="200366" cy="27505"/>
            </a:xfrm>
            <a:custGeom>
              <a:rect b="b" l="l" r="r" t="t"/>
              <a:pathLst>
                <a:path extrusionOk="0" h="1050" w="7649">
                  <a:moveTo>
                    <a:pt x="526" y="1"/>
                  </a:moveTo>
                  <a:cubicBezTo>
                    <a:pt x="237" y="1"/>
                    <a:pt x="0" y="235"/>
                    <a:pt x="0" y="525"/>
                  </a:cubicBezTo>
                  <a:cubicBezTo>
                    <a:pt x="0" y="816"/>
                    <a:pt x="237" y="1050"/>
                    <a:pt x="526" y="1050"/>
                  </a:cubicBezTo>
                  <a:cubicBezTo>
                    <a:pt x="530" y="1050"/>
                    <a:pt x="534" y="1050"/>
                    <a:pt x="538" y="1049"/>
                  </a:cubicBezTo>
                  <a:lnTo>
                    <a:pt x="7124" y="1049"/>
                  </a:lnTo>
                  <a:cubicBezTo>
                    <a:pt x="7416" y="1049"/>
                    <a:pt x="7649" y="813"/>
                    <a:pt x="7649" y="525"/>
                  </a:cubicBezTo>
                  <a:cubicBezTo>
                    <a:pt x="7649" y="237"/>
                    <a:pt x="7416" y="1"/>
                    <a:pt x="7124" y="1"/>
                  </a:cubicBezTo>
                  <a:lnTo>
                    <a:pt x="538" y="1"/>
                  </a:lnTo>
                  <a:cubicBezTo>
                    <a:pt x="534" y="1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9" name="Google Shape;849;p39"/>
            <p:cNvGrpSpPr/>
            <p:nvPr/>
          </p:nvGrpSpPr>
          <p:grpSpPr>
            <a:xfrm>
              <a:off x="1961313" y="2299436"/>
              <a:ext cx="385302" cy="352532"/>
              <a:chOff x="1961313" y="2299436"/>
              <a:chExt cx="385302" cy="352532"/>
            </a:xfrm>
          </p:grpSpPr>
          <p:sp>
            <p:nvSpPr>
              <p:cNvPr id="850" name="Google Shape;850;p39"/>
              <p:cNvSpPr/>
              <p:nvPr/>
            </p:nvSpPr>
            <p:spPr>
              <a:xfrm>
                <a:off x="2082936" y="2545669"/>
                <a:ext cx="141951" cy="85762"/>
              </a:xfrm>
              <a:custGeom>
                <a:rect b="b" l="l" r="r" t="t"/>
                <a:pathLst>
                  <a:path extrusionOk="0" h="3274" w="5419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2780" y="3273"/>
                    </a:lnTo>
                    <a:lnTo>
                      <a:pt x="5419" y="2793"/>
                    </a:lnTo>
                    <a:lnTo>
                      <a:pt x="5072" y="1662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9"/>
              <p:cNvSpPr/>
              <p:nvPr/>
            </p:nvSpPr>
            <p:spPr>
              <a:xfrm>
                <a:off x="2082936" y="2545669"/>
                <a:ext cx="132887" cy="78847"/>
              </a:xfrm>
              <a:custGeom>
                <a:rect b="b" l="l" r="r" t="t"/>
                <a:pathLst>
                  <a:path extrusionOk="0" h="3010" w="5073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1519" y="1659"/>
                    </a:lnTo>
                    <a:lnTo>
                      <a:pt x="5072" y="1659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rgbClr val="99A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9"/>
              <p:cNvSpPr/>
              <p:nvPr/>
            </p:nvSpPr>
            <p:spPr>
              <a:xfrm>
                <a:off x="1966971" y="2305199"/>
                <a:ext cx="373881" cy="265617"/>
              </a:xfrm>
              <a:custGeom>
                <a:rect b="b" l="l" r="r" t="t"/>
                <a:pathLst>
                  <a:path extrusionOk="0" h="10140" w="14273">
                    <a:moveTo>
                      <a:pt x="1183" y="0"/>
                    </a:moveTo>
                    <a:cubicBezTo>
                      <a:pt x="532" y="0"/>
                      <a:pt x="4" y="531"/>
                      <a:pt x="4" y="1182"/>
                    </a:cubicBezTo>
                    <a:lnTo>
                      <a:pt x="4" y="8954"/>
                    </a:lnTo>
                    <a:cubicBezTo>
                      <a:pt x="0" y="9609"/>
                      <a:pt x="532" y="10140"/>
                      <a:pt x="1183" y="10140"/>
                    </a:cubicBezTo>
                    <a:lnTo>
                      <a:pt x="13091" y="10140"/>
                    </a:lnTo>
                    <a:cubicBezTo>
                      <a:pt x="13745" y="10137"/>
                      <a:pt x="14273" y="9609"/>
                      <a:pt x="14273" y="8954"/>
                    </a:cubicBezTo>
                    <a:lnTo>
                      <a:pt x="14273" y="1182"/>
                    </a:lnTo>
                    <a:cubicBezTo>
                      <a:pt x="14273" y="531"/>
                      <a:pt x="13742" y="0"/>
                      <a:pt x="13091" y="0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9"/>
              <p:cNvSpPr/>
              <p:nvPr/>
            </p:nvSpPr>
            <p:spPr>
              <a:xfrm>
                <a:off x="1997488" y="2335716"/>
                <a:ext cx="312952" cy="187006"/>
              </a:xfrm>
              <a:custGeom>
                <a:rect b="b" l="l" r="r" t="t"/>
                <a:pathLst>
                  <a:path extrusionOk="0" h="7139" w="11947">
                    <a:moveTo>
                      <a:pt x="18" y="0"/>
                    </a:moveTo>
                    <a:cubicBezTo>
                      <a:pt x="7" y="0"/>
                      <a:pt x="0" y="7"/>
                      <a:pt x="0" y="17"/>
                    </a:cubicBezTo>
                    <a:lnTo>
                      <a:pt x="0" y="7138"/>
                    </a:lnTo>
                    <a:lnTo>
                      <a:pt x="11946" y="7138"/>
                    </a:lnTo>
                    <a:lnTo>
                      <a:pt x="11946" y="17"/>
                    </a:lnTo>
                    <a:cubicBezTo>
                      <a:pt x="11943" y="7"/>
                      <a:pt x="11936" y="0"/>
                      <a:pt x="11926" y="0"/>
                    </a:cubicBezTo>
                    <a:close/>
                  </a:path>
                </a:pathLst>
              </a:custGeom>
              <a:solidFill>
                <a:srgbClr val="677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9"/>
              <p:cNvSpPr/>
              <p:nvPr/>
            </p:nvSpPr>
            <p:spPr>
              <a:xfrm>
                <a:off x="2292811" y="2335716"/>
                <a:ext cx="17629" cy="187006"/>
              </a:xfrm>
              <a:custGeom>
                <a:rect b="b" l="l" r="r" t="t"/>
                <a:pathLst>
                  <a:path extrusionOk="0" h="7139" w="673">
                    <a:moveTo>
                      <a:pt x="1" y="0"/>
                    </a:moveTo>
                    <a:cubicBezTo>
                      <a:pt x="1" y="7"/>
                      <a:pt x="1" y="10"/>
                      <a:pt x="1" y="17"/>
                    </a:cubicBezTo>
                    <a:lnTo>
                      <a:pt x="1" y="7138"/>
                    </a:lnTo>
                    <a:lnTo>
                      <a:pt x="672" y="7138"/>
                    </a:lnTo>
                    <a:lnTo>
                      <a:pt x="672" y="17"/>
                    </a:lnTo>
                    <a:cubicBezTo>
                      <a:pt x="672" y="10"/>
                      <a:pt x="669" y="7"/>
                      <a:pt x="669" y="0"/>
                    </a:cubicBezTo>
                    <a:close/>
                  </a:path>
                </a:pathLst>
              </a:custGeom>
              <a:solidFill>
                <a:srgbClr val="546C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9"/>
              <p:cNvSpPr/>
              <p:nvPr/>
            </p:nvSpPr>
            <p:spPr>
              <a:xfrm>
                <a:off x="1961313" y="2299436"/>
                <a:ext cx="385302" cy="352532"/>
              </a:xfrm>
              <a:custGeom>
                <a:rect b="b" l="l" r="r" t="t"/>
                <a:pathLst>
                  <a:path extrusionOk="0" h="13458" w="14709">
                    <a:moveTo>
                      <a:pt x="9338" y="10572"/>
                    </a:moveTo>
                    <a:lnTo>
                      <a:pt x="9767" y="11971"/>
                    </a:lnTo>
                    <a:lnTo>
                      <a:pt x="4938" y="11971"/>
                    </a:lnTo>
                    <a:lnTo>
                      <a:pt x="5367" y="10572"/>
                    </a:lnTo>
                    <a:close/>
                    <a:moveTo>
                      <a:pt x="11024" y="12409"/>
                    </a:moveTo>
                    <a:cubicBezTo>
                      <a:pt x="11196" y="12409"/>
                      <a:pt x="11333" y="12546"/>
                      <a:pt x="11333" y="12714"/>
                    </a:cubicBezTo>
                    <a:cubicBezTo>
                      <a:pt x="11333" y="12882"/>
                      <a:pt x="11196" y="13019"/>
                      <a:pt x="11024" y="13019"/>
                    </a:cubicBezTo>
                    <a:lnTo>
                      <a:pt x="3681" y="13019"/>
                    </a:lnTo>
                    <a:cubicBezTo>
                      <a:pt x="3513" y="13019"/>
                      <a:pt x="3376" y="12882"/>
                      <a:pt x="3376" y="12714"/>
                    </a:cubicBezTo>
                    <a:cubicBezTo>
                      <a:pt x="3376" y="12546"/>
                      <a:pt x="3513" y="12409"/>
                      <a:pt x="3681" y="12409"/>
                    </a:cubicBezTo>
                    <a:close/>
                    <a:moveTo>
                      <a:pt x="1399" y="1"/>
                    </a:moveTo>
                    <a:cubicBezTo>
                      <a:pt x="628" y="4"/>
                      <a:pt x="0" y="628"/>
                      <a:pt x="0" y="1402"/>
                    </a:cubicBezTo>
                    <a:lnTo>
                      <a:pt x="0" y="9174"/>
                    </a:lnTo>
                    <a:cubicBezTo>
                      <a:pt x="0" y="9949"/>
                      <a:pt x="628" y="10572"/>
                      <a:pt x="1399" y="10576"/>
                    </a:cubicBezTo>
                    <a:lnTo>
                      <a:pt x="4911" y="10576"/>
                    </a:lnTo>
                    <a:lnTo>
                      <a:pt x="4483" y="11974"/>
                    </a:lnTo>
                    <a:lnTo>
                      <a:pt x="3681" y="11974"/>
                    </a:lnTo>
                    <a:cubicBezTo>
                      <a:pt x="3273" y="11974"/>
                      <a:pt x="2941" y="12306"/>
                      <a:pt x="2941" y="12714"/>
                    </a:cubicBezTo>
                    <a:cubicBezTo>
                      <a:pt x="2941" y="13125"/>
                      <a:pt x="3273" y="13458"/>
                      <a:pt x="3681" y="13458"/>
                    </a:cubicBezTo>
                    <a:lnTo>
                      <a:pt x="11028" y="13458"/>
                    </a:lnTo>
                    <a:cubicBezTo>
                      <a:pt x="11436" y="13458"/>
                      <a:pt x="11768" y="13125"/>
                      <a:pt x="11768" y="12714"/>
                    </a:cubicBezTo>
                    <a:cubicBezTo>
                      <a:pt x="11768" y="12306"/>
                      <a:pt x="11436" y="11974"/>
                      <a:pt x="11028" y="11974"/>
                    </a:cubicBezTo>
                    <a:lnTo>
                      <a:pt x="10223" y="11974"/>
                    </a:lnTo>
                    <a:lnTo>
                      <a:pt x="9794" y="10576"/>
                    </a:lnTo>
                    <a:lnTo>
                      <a:pt x="13307" y="10576"/>
                    </a:lnTo>
                    <a:cubicBezTo>
                      <a:pt x="14081" y="10572"/>
                      <a:pt x="14708" y="9949"/>
                      <a:pt x="14708" y="9174"/>
                    </a:cubicBezTo>
                    <a:lnTo>
                      <a:pt x="14708" y="1402"/>
                    </a:lnTo>
                    <a:cubicBezTo>
                      <a:pt x="14708" y="628"/>
                      <a:pt x="14081" y="4"/>
                      <a:pt x="13307" y="1"/>
                    </a:cubicBezTo>
                    <a:lnTo>
                      <a:pt x="3626" y="1"/>
                    </a:lnTo>
                    <a:cubicBezTo>
                      <a:pt x="3335" y="1"/>
                      <a:pt x="3335" y="439"/>
                      <a:pt x="3626" y="439"/>
                    </a:cubicBezTo>
                    <a:lnTo>
                      <a:pt x="13307" y="439"/>
                    </a:lnTo>
                    <a:cubicBezTo>
                      <a:pt x="13838" y="439"/>
                      <a:pt x="14270" y="871"/>
                      <a:pt x="14270" y="1402"/>
                    </a:cubicBezTo>
                    <a:lnTo>
                      <a:pt x="14270" y="9174"/>
                    </a:lnTo>
                    <a:cubicBezTo>
                      <a:pt x="14270" y="9705"/>
                      <a:pt x="13838" y="10137"/>
                      <a:pt x="13307" y="10137"/>
                    </a:cubicBezTo>
                    <a:lnTo>
                      <a:pt x="1399" y="10137"/>
                    </a:lnTo>
                    <a:cubicBezTo>
                      <a:pt x="867" y="10137"/>
                      <a:pt x="439" y="9705"/>
                      <a:pt x="436" y="9174"/>
                    </a:cubicBezTo>
                    <a:lnTo>
                      <a:pt x="436" y="1402"/>
                    </a:lnTo>
                    <a:cubicBezTo>
                      <a:pt x="439" y="871"/>
                      <a:pt x="867" y="439"/>
                      <a:pt x="1399" y="439"/>
                    </a:cubicBezTo>
                    <a:lnTo>
                      <a:pt x="2752" y="439"/>
                    </a:lnTo>
                    <a:cubicBezTo>
                      <a:pt x="2872" y="439"/>
                      <a:pt x="2972" y="340"/>
                      <a:pt x="2972" y="220"/>
                    </a:cubicBezTo>
                    <a:cubicBezTo>
                      <a:pt x="2972" y="100"/>
                      <a:pt x="2872" y="1"/>
                      <a:pt x="275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1991830" y="2329953"/>
                <a:ext cx="324268" cy="198427"/>
              </a:xfrm>
              <a:custGeom>
                <a:rect b="b" l="l" r="r" t="t"/>
                <a:pathLst>
                  <a:path extrusionOk="0" h="7575" w="12379">
                    <a:moveTo>
                      <a:pt x="237" y="1"/>
                    </a:moveTo>
                    <a:cubicBezTo>
                      <a:pt x="107" y="4"/>
                      <a:pt x="1" y="107"/>
                      <a:pt x="1" y="237"/>
                    </a:cubicBezTo>
                    <a:lnTo>
                      <a:pt x="1" y="7358"/>
                    </a:lnTo>
                    <a:cubicBezTo>
                      <a:pt x="1" y="7478"/>
                      <a:pt x="100" y="7574"/>
                      <a:pt x="220" y="7574"/>
                    </a:cubicBezTo>
                    <a:lnTo>
                      <a:pt x="12162" y="7574"/>
                    </a:lnTo>
                    <a:cubicBezTo>
                      <a:pt x="12282" y="7574"/>
                      <a:pt x="12378" y="7478"/>
                      <a:pt x="12378" y="7358"/>
                    </a:cubicBezTo>
                    <a:lnTo>
                      <a:pt x="12378" y="6604"/>
                    </a:lnTo>
                    <a:cubicBezTo>
                      <a:pt x="12378" y="6459"/>
                      <a:pt x="12269" y="6386"/>
                      <a:pt x="12161" y="6386"/>
                    </a:cubicBezTo>
                    <a:cubicBezTo>
                      <a:pt x="12052" y="6386"/>
                      <a:pt x="11943" y="6459"/>
                      <a:pt x="11943" y="6604"/>
                    </a:cubicBezTo>
                    <a:lnTo>
                      <a:pt x="11943" y="7139"/>
                    </a:lnTo>
                    <a:lnTo>
                      <a:pt x="436" y="7139"/>
                    </a:lnTo>
                    <a:lnTo>
                      <a:pt x="436" y="440"/>
                    </a:lnTo>
                    <a:lnTo>
                      <a:pt x="11940" y="440"/>
                    </a:lnTo>
                    <a:lnTo>
                      <a:pt x="11940" y="5730"/>
                    </a:lnTo>
                    <a:cubicBezTo>
                      <a:pt x="11940" y="5850"/>
                      <a:pt x="12039" y="5950"/>
                      <a:pt x="12162" y="5950"/>
                    </a:cubicBezTo>
                    <a:cubicBezTo>
                      <a:pt x="12282" y="5950"/>
                      <a:pt x="12378" y="5850"/>
                      <a:pt x="12378" y="5730"/>
                    </a:cubicBezTo>
                    <a:lnTo>
                      <a:pt x="12378" y="237"/>
                    </a:lnTo>
                    <a:cubicBezTo>
                      <a:pt x="12378" y="107"/>
                      <a:pt x="12275" y="1"/>
                      <a:pt x="1214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2147821" y="2539959"/>
                <a:ext cx="12443" cy="11473"/>
              </a:xfrm>
              <a:custGeom>
                <a:rect b="b" l="l" r="r" t="t"/>
                <a:pathLst>
                  <a:path extrusionOk="0" h="438" w="475">
                    <a:moveTo>
                      <a:pt x="234" y="0"/>
                    </a:moveTo>
                    <a:cubicBezTo>
                      <a:pt x="131" y="0"/>
                      <a:pt x="30" y="72"/>
                      <a:pt x="15" y="194"/>
                    </a:cubicBezTo>
                    <a:cubicBezTo>
                      <a:pt x="1" y="336"/>
                      <a:pt x="115" y="437"/>
                      <a:pt x="236" y="437"/>
                    </a:cubicBezTo>
                    <a:cubicBezTo>
                      <a:pt x="288" y="437"/>
                      <a:pt x="341" y="418"/>
                      <a:pt x="385" y="376"/>
                    </a:cubicBezTo>
                    <a:cubicBezTo>
                      <a:pt x="461" y="301"/>
                      <a:pt x="474" y="184"/>
                      <a:pt x="416" y="99"/>
                    </a:cubicBezTo>
                    <a:cubicBezTo>
                      <a:pt x="370" y="31"/>
                      <a:pt x="301" y="0"/>
                      <a:pt x="23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8" name="Google Shape;858;p39"/>
          <p:cNvGrpSpPr/>
          <p:nvPr/>
        </p:nvGrpSpPr>
        <p:grpSpPr>
          <a:xfrm>
            <a:off x="6795151" y="2599336"/>
            <a:ext cx="1112291" cy="1017690"/>
            <a:chOff x="1961313" y="2299436"/>
            <a:chExt cx="385302" cy="352532"/>
          </a:xfrm>
        </p:grpSpPr>
        <p:sp>
          <p:nvSpPr>
            <p:cNvPr id="859" name="Google Shape;859;p39"/>
            <p:cNvSpPr/>
            <p:nvPr/>
          </p:nvSpPr>
          <p:spPr>
            <a:xfrm>
              <a:off x="2043618" y="2618727"/>
              <a:ext cx="220221" cy="27505"/>
            </a:xfrm>
            <a:custGeom>
              <a:rect b="b" l="l" r="r" t="t"/>
              <a:pathLst>
                <a:path extrusionOk="0" h="1050" w="8407">
                  <a:moveTo>
                    <a:pt x="526" y="1"/>
                  </a:moveTo>
                  <a:cubicBezTo>
                    <a:pt x="237" y="1"/>
                    <a:pt x="1" y="235"/>
                    <a:pt x="1" y="525"/>
                  </a:cubicBezTo>
                  <a:cubicBezTo>
                    <a:pt x="1" y="816"/>
                    <a:pt x="237" y="1050"/>
                    <a:pt x="526" y="1050"/>
                  </a:cubicBezTo>
                  <a:cubicBezTo>
                    <a:pt x="531" y="1050"/>
                    <a:pt x="535" y="1050"/>
                    <a:pt x="539" y="1049"/>
                  </a:cubicBezTo>
                  <a:lnTo>
                    <a:pt x="7882" y="1049"/>
                  </a:lnTo>
                  <a:cubicBezTo>
                    <a:pt x="8174" y="1049"/>
                    <a:pt x="8407" y="813"/>
                    <a:pt x="8407" y="525"/>
                  </a:cubicBezTo>
                  <a:cubicBezTo>
                    <a:pt x="8407" y="237"/>
                    <a:pt x="8174" y="1"/>
                    <a:pt x="7882" y="1"/>
                  </a:cubicBezTo>
                  <a:lnTo>
                    <a:pt x="539" y="1"/>
                  </a:lnTo>
                  <a:cubicBezTo>
                    <a:pt x="535" y="1"/>
                    <a:pt x="531" y="1"/>
                    <a:pt x="52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2063474" y="2618727"/>
              <a:ext cx="200366" cy="27505"/>
            </a:xfrm>
            <a:custGeom>
              <a:rect b="b" l="l" r="r" t="t"/>
              <a:pathLst>
                <a:path extrusionOk="0" h="1050" w="7649">
                  <a:moveTo>
                    <a:pt x="526" y="1"/>
                  </a:moveTo>
                  <a:cubicBezTo>
                    <a:pt x="237" y="1"/>
                    <a:pt x="0" y="235"/>
                    <a:pt x="0" y="525"/>
                  </a:cubicBezTo>
                  <a:cubicBezTo>
                    <a:pt x="0" y="816"/>
                    <a:pt x="237" y="1050"/>
                    <a:pt x="526" y="1050"/>
                  </a:cubicBezTo>
                  <a:cubicBezTo>
                    <a:pt x="530" y="1050"/>
                    <a:pt x="534" y="1050"/>
                    <a:pt x="538" y="1049"/>
                  </a:cubicBezTo>
                  <a:lnTo>
                    <a:pt x="7124" y="1049"/>
                  </a:lnTo>
                  <a:cubicBezTo>
                    <a:pt x="7416" y="1049"/>
                    <a:pt x="7649" y="813"/>
                    <a:pt x="7649" y="525"/>
                  </a:cubicBezTo>
                  <a:cubicBezTo>
                    <a:pt x="7649" y="237"/>
                    <a:pt x="7416" y="1"/>
                    <a:pt x="7124" y="1"/>
                  </a:cubicBezTo>
                  <a:lnTo>
                    <a:pt x="538" y="1"/>
                  </a:lnTo>
                  <a:cubicBezTo>
                    <a:pt x="534" y="1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1" name="Google Shape;861;p39"/>
            <p:cNvGrpSpPr/>
            <p:nvPr/>
          </p:nvGrpSpPr>
          <p:grpSpPr>
            <a:xfrm>
              <a:off x="1961313" y="2299436"/>
              <a:ext cx="385302" cy="352532"/>
              <a:chOff x="1961313" y="2299436"/>
              <a:chExt cx="385302" cy="352532"/>
            </a:xfrm>
          </p:grpSpPr>
          <p:sp>
            <p:nvSpPr>
              <p:cNvPr id="862" name="Google Shape;862;p39"/>
              <p:cNvSpPr/>
              <p:nvPr/>
            </p:nvSpPr>
            <p:spPr>
              <a:xfrm>
                <a:off x="2082936" y="2545669"/>
                <a:ext cx="141951" cy="85762"/>
              </a:xfrm>
              <a:custGeom>
                <a:rect b="b" l="l" r="r" t="t"/>
                <a:pathLst>
                  <a:path extrusionOk="0" h="3274" w="5419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2780" y="3273"/>
                    </a:lnTo>
                    <a:lnTo>
                      <a:pt x="5419" y="2793"/>
                    </a:lnTo>
                    <a:lnTo>
                      <a:pt x="5072" y="1662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9"/>
              <p:cNvSpPr/>
              <p:nvPr/>
            </p:nvSpPr>
            <p:spPr>
              <a:xfrm>
                <a:off x="2082936" y="2545669"/>
                <a:ext cx="132887" cy="78847"/>
              </a:xfrm>
              <a:custGeom>
                <a:rect b="b" l="l" r="r" t="t"/>
                <a:pathLst>
                  <a:path extrusionOk="0" h="3010" w="5073">
                    <a:moveTo>
                      <a:pt x="2711" y="0"/>
                    </a:moveTo>
                    <a:lnTo>
                      <a:pt x="563" y="960"/>
                    </a:lnTo>
                    <a:lnTo>
                      <a:pt x="1" y="2790"/>
                    </a:lnTo>
                    <a:lnTo>
                      <a:pt x="1265" y="3009"/>
                    </a:lnTo>
                    <a:lnTo>
                      <a:pt x="1519" y="1659"/>
                    </a:lnTo>
                    <a:lnTo>
                      <a:pt x="5072" y="1659"/>
                    </a:lnTo>
                    <a:lnTo>
                      <a:pt x="4857" y="960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rgbClr val="99A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1966971" y="2305199"/>
                <a:ext cx="373881" cy="265617"/>
              </a:xfrm>
              <a:custGeom>
                <a:rect b="b" l="l" r="r" t="t"/>
                <a:pathLst>
                  <a:path extrusionOk="0" h="10140" w="14273">
                    <a:moveTo>
                      <a:pt x="1183" y="0"/>
                    </a:moveTo>
                    <a:cubicBezTo>
                      <a:pt x="532" y="0"/>
                      <a:pt x="4" y="531"/>
                      <a:pt x="4" y="1182"/>
                    </a:cubicBezTo>
                    <a:lnTo>
                      <a:pt x="4" y="8954"/>
                    </a:lnTo>
                    <a:cubicBezTo>
                      <a:pt x="0" y="9609"/>
                      <a:pt x="532" y="10140"/>
                      <a:pt x="1183" y="10140"/>
                    </a:cubicBezTo>
                    <a:lnTo>
                      <a:pt x="13091" y="10140"/>
                    </a:lnTo>
                    <a:cubicBezTo>
                      <a:pt x="13745" y="10137"/>
                      <a:pt x="14273" y="9609"/>
                      <a:pt x="14273" y="8954"/>
                    </a:cubicBezTo>
                    <a:lnTo>
                      <a:pt x="14273" y="1182"/>
                    </a:lnTo>
                    <a:cubicBezTo>
                      <a:pt x="14273" y="531"/>
                      <a:pt x="13742" y="0"/>
                      <a:pt x="13091" y="0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1997488" y="2335716"/>
                <a:ext cx="312952" cy="187006"/>
              </a:xfrm>
              <a:custGeom>
                <a:rect b="b" l="l" r="r" t="t"/>
                <a:pathLst>
                  <a:path extrusionOk="0" h="7139" w="11947">
                    <a:moveTo>
                      <a:pt x="18" y="0"/>
                    </a:moveTo>
                    <a:cubicBezTo>
                      <a:pt x="7" y="0"/>
                      <a:pt x="0" y="7"/>
                      <a:pt x="0" y="17"/>
                    </a:cubicBezTo>
                    <a:lnTo>
                      <a:pt x="0" y="7138"/>
                    </a:lnTo>
                    <a:lnTo>
                      <a:pt x="11946" y="7138"/>
                    </a:lnTo>
                    <a:lnTo>
                      <a:pt x="11946" y="17"/>
                    </a:lnTo>
                    <a:cubicBezTo>
                      <a:pt x="11943" y="7"/>
                      <a:pt x="11936" y="0"/>
                      <a:pt x="11926" y="0"/>
                    </a:cubicBezTo>
                    <a:close/>
                  </a:path>
                </a:pathLst>
              </a:custGeom>
              <a:solidFill>
                <a:srgbClr val="677C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2292811" y="2335716"/>
                <a:ext cx="17629" cy="187006"/>
              </a:xfrm>
              <a:custGeom>
                <a:rect b="b" l="l" r="r" t="t"/>
                <a:pathLst>
                  <a:path extrusionOk="0" h="7139" w="673">
                    <a:moveTo>
                      <a:pt x="1" y="0"/>
                    </a:moveTo>
                    <a:cubicBezTo>
                      <a:pt x="1" y="7"/>
                      <a:pt x="1" y="10"/>
                      <a:pt x="1" y="17"/>
                    </a:cubicBezTo>
                    <a:lnTo>
                      <a:pt x="1" y="7138"/>
                    </a:lnTo>
                    <a:lnTo>
                      <a:pt x="672" y="7138"/>
                    </a:lnTo>
                    <a:lnTo>
                      <a:pt x="672" y="17"/>
                    </a:lnTo>
                    <a:cubicBezTo>
                      <a:pt x="672" y="10"/>
                      <a:pt x="669" y="7"/>
                      <a:pt x="669" y="0"/>
                    </a:cubicBezTo>
                    <a:close/>
                  </a:path>
                </a:pathLst>
              </a:custGeom>
              <a:solidFill>
                <a:srgbClr val="546C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9"/>
              <p:cNvSpPr/>
              <p:nvPr/>
            </p:nvSpPr>
            <p:spPr>
              <a:xfrm>
                <a:off x="1961313" y="2299436"/>
                <a:ext cx="385302" cy="352532"/>
              </a:xfrm>
              <a:custGeom>
                <a:rect b="b" l="l" r="r" t="t"/>
                <a:pathLst>
                  <a:path extrusionOk="0" h="13458" w="14709">
                    <a:moveTo>
                      <a:pt x="9338" y="10572"/>
                    </a:moveTo>
                    <a:lnTo>
                      <a:pt x="9767" y="11971"/>
                    </a:lnTo>
                    <a:lnTo>
                      <a:pt x="4938" y="11971"/>
                    </a:lnTo>
                    <a:lnTo>
                      <a:pt x="5367" y="10572"/>
                    </a:lnTo>
                    <a:close/>
                    <a:moveTo>
                      <a:pt x="11024" y="12409"/>
                    </a:moveTo>
                    <a:cubicBezTo>
                      <a:pt x="11196" y="12409"/>
                      <a:pt x="11333" y="12546"/>
                      <a:pt x="11333" y="12714"/>
                    </a:cubicBezTo>
                    <a:cubicBezTo>
                      <a:pt x="11333" y="12882"/>
                      <a:pt x="11196" y="13019"/>
                      <a:pt x="11024" y="13019"/>
                    </a:cubicBezTo>
                    <a:lnTo>
                      <a:pt x="3681" y="13019"/>
                    </a:lnTo>
                    <a:cubicBezTo>
                      <a:pt x="3513" y="13019"/>
                      <a:pt x="3376" y="12882"/>
                      <a:pt x="3376" y="12714"/>
                    </a:cubicBezTo>
                    <a:cubicBezTo>
                      <a:pt x="3376" y="12546"/>
                      <a:pt x="3513" y="12409"/>
                      <a:pt x="3681" y="12409"/>
                    </a:cubicBezTo>
                    <a:close/>
                    <a:moveTo>
                      <a:pt x="1399" y="1"/>
                    </a:moveTo>
                    <a:cubicBezTo>
                      <a:pt x="628" y="4"/>
                      <a:pt x="0" y="628"/>
                      <a:pt x="0" y="1402"/>
                    </a:cubicBezTo>
                    <a:lnTo>
                      <a:pt x="0" y="9174"/>
                    </a:lnTo>
                    <a:cubicBezTo>
                      <a:pt x="0" y="9949"/>
                      <a:pt x="628" y="10572"/>
                      <a:pt x="1399" y="10576"/>
                    </a:cubicBezTo>
                    <a:lnTo>
                      <a:pt x="4911" y="10576"/>
                    </a:lnTo>
                    <a:lnTo>
                      <a:pt x="4483" y="11974"/>
                    </a:lnTo>
                    <a:lnTo>
                      <a:pt x="3681" y="11974"/>
                    </a:lnTo>
                    <a:cubicBezTo>
                      <a:pt x="3273" y="11974"/>
                      <a:pt x="2941" y="12306"/>
                      <a:pt x="2941" y="12714"/>
                    </a:cubicBezTo>
                    <a:cubicBezTo>
                      <a:pt x="2941" y="13125"/>
                      <a:pt x="3273" y="13458"/>
                      <a:pt x="3681" y="13458"/>
                    </a:cubicBezTo>
                    <a:lnTo>
                      <a:pt x="11028" y="13458"/>
                    </a:lnTo>
                    <a:cubicBezTo>
                      <a:pt x="11436" y="13458"/>
                      <a:pt x="11768" y="13125"/>
                      <a:pt x="11768" y="12714"/>
                    </a:cubicBezTo>
                    <a:cubicBezTo>
                      <a:pt x="11768" y="12306"/>
                      <a:pt x="11436" y="11974"/>
                      <a:pt x="11028" y="11974"/>
                    </a:cubicBezTo>
                    <a:lnTo>
                      <a:pt x="10223" y="11974"/>
                    </a:lnTo>
                    <a:lnTo>
                      <a:pt x="9794" y="10576"/>
                    </a:lnTo>
                    <a:lnTo>
                      <a:pt x="13307" y="10576"/>
                    </a:lnTo>
                    <a:cubicBezTo>
                      <a:pt x="14081" y="10572"/>
                      <a:pt x="14708" y="9949"/>
                      <a:pt x="14708" y="9174"/>
                    </a:cubicBezTo>
                    <a:lnTo>
                      <a:pt x="14708" y="1402"/>
                    </a:lnTo>
                    <a:cubicBezTo>
                      <a:pt x="14708" y="628"/>
                      <a:pt x="14081" y="4"/>
                      <a:pt x="13307" y="1"/>
                    </a:cubicBezTo>
                    <a:lnTo>
                      <a:pt x="3626" y="1"/>
                    </a:lnTo>
                    <a:cubicBezTo>
                      <a:pt x="3335" y="1"/>
                      <a:pt x="3335" y="439"/>
                      <a:pt x="3626" y="439"/>
                    </a:cubicBezTo>
                    <a:lnTo>
                      <a:pt x="13307" y="439"/>
                    </a:lnTo>
                    <a:cubicBezTo>
                      <a:pt x="13838" y="439"/>
                      <a:pt x="14270" y="871"/>
                      <a:pt x="14270" y="1402"/>
                    </a:cubicBezTo>
                    <a:lnTo>
                      <a:pt x="14270" y="9174"/>
                    </a:lnTo>
                    <a:cubicBezTo>
                      <a:pt x="14270" y="9705"/>
                      <a:pt x="13838" y="10137"/>
                      <a:pt x="13307" y="10137"/>
                    </a:cubicBezTo>
                    <a:lnTo>
                      <a:pt x="1399" y="10137"/>
                    </a:lnTo>
                    <a:cubicBezTo>
                      <a:pt x="867" y="10137"/>
                      <a:pt x="439" y="9705"/>
                      <a:pt x="436" y="9174"/>
                    </a:cubicBezTo>
                    <a:lnTo>
                      <a:pt x="436" y="1402"/>
                    </a:lnTo>
                    <a:cubicBezTo>
                      <a:pt x="439" y="871"/>
                      <a:pt x="867" y="439"/>
                      <a:pt x="1399" y="439"/>
                    </a:cubicBezTo>
                    <a:lnTo>
                      <a:pt x="2752" y="439"/>
                    </a:lnTo>
                    <a:cubicBezTo>
                      <a:pt x="2872" y="439"/>
                      <a:pt x="2972" y="340"/>
                      <a:pt x="2972" y="220"/>
                    </a:cubicBezTo>
                    <a:cubicBezTo>
                      <a:pt x="2972" y="100"/>
                      <a:pt x="2872" y="1"/>
                      <a:pt x="275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9"/>
              <p:cNvSpPr/>
              <p:nvPr/>
            </p:nvSpPr>
            <p:spPr>
              <a:xfrm>
                <a:off x="1991830" y="2329953"/>
                <a:ext cx="324268" cy="198427"/>
              </a:xfrm>
              <a:custGeom>
                <a:rect b="b" l="l" r="r" t="t"/>
                <a:pathLst>
                  <a:path extrusionOk="0" h="7575" w="12379">
                    <a:moveTo>
                      <a:pt x="237" y="1"/>
                    </a:moveTo>
                    <a:cubicBezTo>
                      <a:pt x="107" y="4"/>
                      <a:pt x="1" y="107"/>
                      <a:pt x="1" y="237"/>
                    </a:cubicBezTo>
                    <a:lnTo>
                      <a:pt x="1" y="7358"/>
                    </a:lnTo>
                    <a:cubicBezTo>
                      <a:pt x="1" y="7478"/>
                      <a:pt x="100" y="7574"/>
                      <a:pt x="220" y="7574"/>
                    </a:cubicBezTo>
                    <a:lnTo>
                      <a:pt x="12162" y="7574"/>
                    </a:lnTo>
                    <a:cubicBezTo>
                      <a:pt x="12282" y="7574"/>
                      <a:pt x="12378" y="7478"/>
                      <a:pt x="12378" y="7358"/>
                    </a:cubicBezTo>
                    <a:lnTo>
                      <a:pt x="12378" y="6604"/>
                    </a:lnTo>
                    <a:cubicBezTo>
                      <a:pt x="12378" y="6459"/>
                      <a:pt x="12269" y="6386"/>
                      <a:pt x="12161" y="6386"/>
                    </a:cubicBezTo>
                    <a:cubicBezTo>
                      <a:pt x="12052" y="6386"/>
                      <a:pt x="11943" y="6459"/>
                      <a:pt x="11943" y="6604"/>
                    </a:cubicBezTo>
                    <a:lnTo>
                      <a:pt x="11943" y="7139"/>
                    </a:lnTo>
                    <a:lnTo>
                      <a:pt x="436" y="7139"/>
                    </a:lnTo>
                    <a:lnTo>
                      <a:pt x="436" y="440"/>
                    </a:lnTo>
                    <a:lnTo>
                      <a:pt x="11940" y="440"/>
                    </a:lnTo>
                    <a:lnTo>
                      <a:pt x="11940" y="5730"/>
                    </a:lnTo>
                    <a:cubicBezTo>
                      <a:pt x="11940" y="5850"/>
                      <a:pt x="12039" y="5950"/>
                      <a:pt x="12162" y="5950"/>
                    </a:cubicBezTo>
                    <a:cubicBezTo>
                      <a:pt x="12282" y="5950"/>
                      <a:pt x="12378" y="5850"/>
                      <a:pt x="12378" y="5730"/>
                    </a:cubicBezTo>
                    <a:lnTo>
                      <a:pt x="12378" y="237"/>
                    </a:lnTo>
                    <a:cubicBezTo>
                      <a:pt x="12378" y="107"/>
                      <a:pt x="12275" y="1"/>
                      <a:pt x="1214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9"/>
              <p:cNvSpPr/>
              <p:nvPr/>
            </p:nvSpPr>
            <p:spPr>
              <a:xfrm>
                <a:off x="2147821" y="2539959"/>
                <a:ext cx="12443" cy="11473"/>
              </a:xfrm>
              <a:custGeom>
                <a:rect b="b" l="l" r="r" t="t"/>
                <a:pathLst>
                  <a:path extrusionOk="0" h="438" w="475">
                    <a:moveTo>
                      <a:pt x="234" y="0"/>
                    </a:moveTo>
                    <a:cubicBezTo>
                      <a:pt x="131" y="0"/>
                      <a:pt x="30" y="72"/>
                      <a:pt x="15" y="194"/>
                    </a:cubicBezTo>
                    <a:cubicBezTo>
                      <a:pt x="1" y="336"/>
                      <a:pt x="115" y="437"/>
                      <a:pt x="236" y="437"/>
                    </a:cubicBezTo>
                    <a:cubicBezTo>
                      <a:pt x="288" y="437"/>
                      <a:pt x="341" y="418"/>
                      <a:pt x="385" y="376"/>
                    </a:cubicBezTo>
                    <a:cubicBezTo>
                      <a:pt x="461" y="301"/>
                      <a:pt x="474" y="184"/>
                      <a:pt x="416" y="99"/>
                    </a:cubicBezTo>
                    <a:cubicBezTo>
                      <a:pt x="370" y="31"/>
                      <a:pt x="301" y="0"/>
                      <a:pt x="23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870" name="Google Shape;870;p39"/>
          <p:cNvCxnSpPr/>
          <p:nvPr/>
        </p:nvCxnSpPr>
        <p:spPr>
          <a:xfrm>
            <a:off x="3482700" y="2989550"/>
            <a:ext cx="3061200" cy="0"/>
          </a:xfrm>
          <a:prstGeom prst="straightConnector1">
            <a:avLst/>
          </a:prstGeom>
          <a:noFill/>
          <a:ln cap="flat" cmpd="sng" w="28575">
            <a:solidFill>
              <a:srgbClr val="546C8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39"/>
          <p:cNvCxnSpPr/>
          <p:nvPr/>
        </p:nvCxnSpPr>
        <p:spPr>
          <a:xfrm rot="10800000">
            <a:off x="3470450" y="3336575"/>
            <a:ext cx="3024000" cy="0"/>
          </a:xfrm>
          <a:prstGeom prst="straightConnector1">
            <a:avLst/>
          </a:prstGeom>
          <a:noFill/>
          <a:ln cap="flat" cmpd="sng" w="28575">
            <a:solidFill>
              <a:srgbClr val="546C8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39"/>
          <p:cNvSpPr txBox="1"/>
          <p:nvPr/>
        </p:nvSpPr>
        <p:spPr>
          <a:xfrm>
            <a:off x="1053500" y="1598825"/>
            <a:ext cx="592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 SemiBold"/>
                <a:ea typeface="Raleway SemiBold"/>
                <a:cs typeface="Raleway SemiBold"/>
                <a:sym typeface="Raleway SemiBold"/>
              </a:rPr>
              <a:t>¿</a:t>
            </a:r>
            <a:r>
              <a:rPr lang="en" sz="2000">
                <a:latin typeface="Raleway SemiBold"/>
                <a:ea typeface="Raleway SemiBold"/>
                <a:cs typeface="Raleway SemiBold"/>
                <a:sym typeface="Raleway SemiBold"/>
              </a:rPr>
              <a:t>Qué</a:t>
            </a:r>
            <a:r>
              <a:rPr lang="en" sz="2000">
                <a:latin typeface="Raleway SemiBold"/>
                <a:ea typeface="Raleway SemiBold"/>
                <a:cs typeface="Raleway SemiBold"/>
                <a:sym typeface="Raleway SemiBold"/>
              </a:rPr>
              <a:t> es y para </a:t>
            </a:r>
            <a:r>
              <a:rPr lang="en" sz="2000">
                <a:latin typeface="Raleway SemiBold"/>
                <a:ea typeface="Raleway SemiBold"/>
                <a:cs typeface="Raleway SemiBold"/>
                <a:sym typeface="Raleway SemiBold"/>
              </a:rPr>
              <a:t>qué</a:t>
            </a:r>
            <a:r>
              <a:rPr lang="en" sz="2000">
                <a:latin typeface="Raleway SemiBold"/>
                <a:ea typeface="Raleway SemiBold"/>
                <a:cs typeface="Raleway SemiBold"/>
                <a:sym typeface="Raleway SemiBold"/>
              </a:rPr>
              <a:t> se usa</a:t>
            </a:r>
            <a:r>
              <a:rPr lang="en"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?</a:t>
            </a:r>
            <a:endParaRPr sz="20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0"/>
          <p:cNvSpPr txBox="1"/>
          <p:nvPr>
            <p:ph idx="2" type="title"/>
          </p:nvPr>
        </p:nvSpPr>
        <p:spPr>
          <a:xfrm>
            <a:off x="754813" y="1437888"/>
            <a:ext cx="8040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8" name="Google Shape;878;p40"/>
          <p:cNvSpPr txBox="1"/>
          <p:nvPr>
            <p:ph idx="1" type="subTitle"/>
          </p:nvPr>
        </p:nvSpPr>
        <p:spPr>
          <a:xfrm>
            <a:off x="1738950" y="1394275"/>
            <a:ext cx="27018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Tener en una computadora el cliente  y en otra el servidor</a:t>
            </a:r>
            <a:endParaRPr/>
          </a:p>
        </p:txBody>
      </p:sp>
      <p:sp>
        <p:nvSpPr>
          <p:cNvPr id="879" name="Google Shape;879;p40"/>
          <p:cNvSpPr txBox="1"/>
          <p:nvPr>
            <p:ph idx="3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¿Como se usa?</a:t>
            </a:r>
            <a:endParaRPr/>
          </a:p>
        </p:txBody>
      </p:sp>
      <p:sp>
        <p:nvSpPr>
          <p:cNvPr id="880" name="Google Shape;880;p40"/>
          <p:cNvSpPr txBox="1"/>
          <p:nvPr>
            <p:ph idx="5" type="title"/>
          </p:nvPr>
        </p:nvSpPr>
        <p:spPr>
          <a:xfrm>
            <a:off x="754813" y="2446677"/>
            <a:ext cx="8040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1" name="Google Shape;881;p40"/>
          <p:cNvSpPr txBox="1"/>
          <p:nvPr>
            <p:ph idx="8" type="title"/>
          </p:nvPr>
        </p:nvSpPr>
        <p:spPr>
          <a:xfrm>
            <a:off x="754813" y="3455466"/>
            <a:ext cx="8040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82" name="Google Shape;882;p40"/>
          <p:cNvGrpSpPr/>
          <p:nvPr/>
        </p:nvGrpSpPr>
        <p:grpSpPr>
          <a:xfrm>
            <a:off x="703138" y="1394225"/>
            <a:ext cx="906150" cy="834425"/>
            <a:chOff x="1087275" y="1394225"/>
            <a:chExt cx="906150" cy="834425"/>
          </a:xfrm>
        </p:grpSpPr>
        <p:sp>
          <p:nvSpPr>
            <p:cNvPr id="883" name="Google Shape;883;p40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40"/>
          <p:cNvGrpSpPr/>
          <p:nvPr/>
        </p:nvGrpSpPr>
        <p:grpSpPr>
          <a:xfrm>
            <a:off x="801772" y="447667"/>
            <a:ext cx="531578" cy="663146"/>
            <a:chOff x="801772" y="447667"/>
            <a:chExt cx="531578" cy="663146"/>
          </a:xfrm>
        </p:grpSpPr>
        <p:sp>
          <p:nvSpPr>
            <p:cNvPr id="888" name="Google Shape;888;p40"/>
            <p:cNvSpPr/>
            <p:nvPr/>
          </p:nvSpPr>
          <p:spPr>
            <a:xfrm>
              <a:off x="801772" y="447667"/>
              <a:ext cx="444011" cy="577450"/>
            </a:xfrm>
            <a:custGeom>
              <a:rect b="b" l="l" r="r" t="t"/>
              <a:pathLst>
                <a:path extrusionOk="0" h="17418" w="13393">
                  <a:moveTo>
                    <a:pt x="1" y="0"/>
                  </a:moveTo>
                  <a:lnTo>
                    <a:pt x="1" y="17417"/>
                  </a:lnTo>
                  <a:lnTo>
                    <a:pt x="13393" y="17417"/>
                  </a:lnTo>
                  <a:lnTo>
                    <a:pt x="13393" y="4164"/>
                  </a:lnTo>
                  <a:lnTo>
                    <a:pt x="10062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1135355" y="447667"/>
              <a:ext cx="110431" cy="138047"/>
            </a:xfrm>
            <a:custGeom>
              <a:rect b="b" l="l" r="r" t="t"/>
              <a:pathLst>
                <a:path extrusionOk="0" h="4164" w="3331">
                  <a:moveTo>
                    <a:pt x="0" y="0"/>
                  </a:moveTo>
                  <a:lnTo>
                    <a:pt x="0" y="4164"/>
                  </a:lnTo>
                  <a:lnTo>
                    <a:pt x="3331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0" name="Google Shape;890;p40"/>
            <p:cNvCxnSpPr/>
            <p:nvPr/>
          </p:nvCxnSpPr>
          <p:spPr>
            <a:xfrm>
              <a:off x="867188" y="681575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1" name="Google Shape;891;p40"/>
            <p:cNvCxnSpPr/>
            <p:nvPr/>
          </p:nvCxnSpPr>
          <p:spPr>
            <a:xfrm>
              <a:off x="867188" y="73640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2" name="Google Shape;892;p40"/>
            <p:cNvCxnSpPr/>
            <p:nvPr/>
          </p:nvCxnSpPr>
          <p:spPr>
            <a:xfrm>
              <a:off x="867188" y="78865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3" name="Google Shape;893;p40"/>
            <p:cNvSpPr/>
            <p:nvPr/>
          </p:nvSpPr>
          <p:spPr>
            <a:xfrm>
              <a:off x="1135350" y="912813"/>
              <a:ext cx="198000" cy="198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1188375" y="966263"/>
              <a:ext cx="91950" cy="91100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40"/>
          <p:cNvSpPr txBox="1"/>
          <p:nvPr>
            <p:ph idx="2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Drafting &amp; CAD Technology</a:t>
            </a:r>
            <a:endParaRPr/>
          </a:p>
        </p:txBody>
      </p:sp>
      <p:sp>
        <p:nvSpPr>
          <p:cNvPr id="896" name="Google Shape;896;p40"/>
          <p:cNvSpPr txBox="1"/>
          <p:nvPr>
            <p:ph idx="2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Major for college</a:t>
            </a:r>
            <a:endParaRPr/>
          </a:p>
        </p:txBody>
      </p:sp>
      <p:grpSp>
        <p:nvGrpSpPr>
          <p:cNvPr id="897" name="Google Shape;897;p40"/>
          <p:cNvGrpSpPr/>
          <p:nvPr/>
        </p:nvGrpSpPr>
        <p:grpSpPr>
          <a:xfrm>
            <a:off x="703138" y="3410229"/>
            <a:ext cx="906150" cy="834425"/>
            <a:chOff x="1087275" y="1394225"/>
            <a:chExt cx="906150" cy="834425"/>
          </a:xfrm>
        </p:grpSpPr>
        <p:sp>
          <p:nvSpPr>
            <p:cNvPr id="898" name="Google Shape;898;p40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40"/>
          <p:cNvGrpSpPr/>
          <p:nvPr/>
        </p:nvGrpSpPr>
        <p:grpSpPr>
          <a:xfrm>
            <a:off x="8073868" y="4011416"/>
            <a:ext cx="716260" cy="729834"/>
            <a:chOff x="8073868" y="4011416"/>
            <a:chExt cx="716260" cy="729834"/>
          </a:xfrm>
        </p:grpSpPr>
        <p:grpSp>
          <p:nvGrpSpPr>
            <p:cNvPr id="903" name="Google Shape;903;p40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904" name="Google Shape;904;p40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0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0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0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0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0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" name="Google Shape;910;p40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911" name="Google Shape;911;p40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0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0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0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0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0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7" name="Google Shape;917;p40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918" name="Google Shape;918;p40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0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0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0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0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4" name="Google Shape;924;p40"/>
          <p:cNvSpPr txBox="1"/>
          <p:nvPr>
            <p:ph idx="1" type="subTitle"/>
          </p:nvPr>
        </p:nvSpPr>
        <p:spPr>
          <a:xfrm>
            <a:off x="1738950" y="2402275"/>
            <a:ext cx="27018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Puerto 23 abierto en el servidor.</a:t>
            </a:r>
            <a:endParaRPr sz="800"/>
          </a:p>
        </p:txBody>
      </p:sp>
      <p:sp>
        <p:nvSpPr>
          <p:cNvPr id="925" name="Google Shape;925;p40"/>
          <p:cNvSpPr txBox="1"/>
          <p:nvPr>
            <p:ph idx="1" type="subTitle"/>
          </p:nvPr>
        </p:nvSpPr>
        <p:spPr>
          <a:xfrm>
            <a:off x="1738950" y="3305125"/>
            <a:ext cx="27018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Usuario con acceso permitido.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41"/>
          <p:cNvGrpSpPr/>
          <p:nvPr/>
        </p:nvGrpSpPr>
        <p:grpSpPr>
          <a:xfrm>
            <a:off x="8074688" y="418975"/>
            <a:ext cx="357300" cy="357300"/>
            <a:chOff x="981075" y="4248150"/>
            <a:chExt cx="357300" cy="357300"/>
          </a:xfrm>
        </p:grpSpPr>
        <p:sp>
          <p:nvSpPr>
            <p:cNvPr id="931" name="Google Shape;931;p41"/>
            <p:cNvSpPr/>
            <p:nvPr/>
          </p:nvSpPr>
          <p:spPr>
            <a:xfrm>
              <a:off x="981075" y="4248150"/>
              <a:ext cx="357300" cy="35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1077025" y="4344874"/>
              <a:ext cx="165400" cy="163852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3" name="Google Shape;933;p41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Drafting &amp; CAD Technology</a:t>
            </a:r>
            <a:endParaRPr/>
          </a:p>
        </p:txBody>
      </p:sp>
      <p:sp>
        <p:nvSpPr>
          <p:cNvPr id="934" name="Google Shape;934;p41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Major for college</a:t>
            </a:r>
            <a:endParaRPr/>
          </a:p>
        </p:txBody>
      </p:sp>
      <p:sp>
        <p:nvSpPr>
          <p:cNvPr id="935" name="Google Shape;935;p41"/>
          <p:cNvSpPr txBox="1"/>
          <p:nvPr>
            <p:ph idx="4294967295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 y desventajas</a:t>
            </a:r>
            <a:endParaRPr/>
          </a:p>
        </p:txBody>
      </p:sp>
      <p:graphicFrame>
        <p:nvGraphicFramePr>
          <p:cNvPr id="936" name="Google Shape;936;p41"/>
          <p:cNvGraphicFramePr/>
          <p:nvPr/>
        </p:nvGraphicFramePr>
        <p:xfrm>
          <a:off x="952500" y="166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{3D912860-FA97-4DD5-859C-2F3C15D77BE6}</a:tableStyleId>
              </a:tblPr>
              <a:tblGrid>
                <a:gridCol w="3619500"/>
                <a:gridCol w="3619500"/>
              </a:tblGrid>
              <a:tr h="5976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 independientemente del sistema operativo.</a:t>
                      </a:r>
                      <a:endParaRPr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cifra la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información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enviada.</a:t>
                      </a:r>
                      <a:endParaRPr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6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Permite el acceso ilimitado a recursos.</a:t>
                      </a:r>
                      <a:endParaRPr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Es viejo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6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hay interfaz gráfica, por ende es más rápido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2"/>
          <p:cNvSpPr txBox="1"/>
          <p:nvPr>
            <p:ph idx="2" type="title"/>
          </p:nvPr>
        </p:nvSpPr>
        <p:spPr>
          <a:xfrm>
            <a:off x="754813" y="1437888"/>
            <a:ext cx="8040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42" name="Google Shape;942;p42"/>
          <p:cNvSpPr txBox="1"/>
          <p:nvPr>
            <p:ph idx="1" type="subTitle"/>
          </p:nvPr>
        </p:nvSpPr>
        <p:spPr>
          <a:xfrm>
            <a:off x="1738950" y="1394275"/>
            <a:ext cx="27018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NTV (Network Virtual Terminal)</a:t>
            </a:r>
            <a:endParaRPr/>
          </a:p>
        </p:txBody>
      </p:sp>
      <p:sp>
        <p:nvSpPr>
          <p:cNvPr id="943" name="Google Shape;943;p42"/>
          <p:cNvSpPr txBox="1"/>
          <p:nvPr>
            <p:ph idx="3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principales</a:t>
            </a:r>
            <a:endParaRPr/>
          </a:p>
        </p:txBody>
      </p:sp>
      <p:sp>
        <p:nvSpPr>
          <p:cNvPr id="944" name="Google Shape;944;p42"/>
          <p:cNvSpPr txBox="1"/>
          <p:nvPr>
            <p:ph idx="5" type="title"/>
          </p:nvPr>
        </p:nvSpPr>
        <p:spPr>
          <a:xfrm>
            <a:off x="754813" y="2446677"/>
            <a:ext cx="8040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45" name="Google Shape;945;p42"/>
          <p:cNvSpPr txBox="1"/>
          <p:nvPr>
            <p:ph idx="8" type="title"/>
          </p:nvPr>
        </p:nvSpPr>
        <p:spPr>
          <a:xfrm>
            <a:off x="754813" y="3455466"/>
            <a:ext cx="8040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46" name="Google Shape;946;p42"/>
          <p:cNvGrpSpPr/>
          <p:nvPr/>
        </p:nvGrpSpPr>
        <p:grpSpPr>
          <a:xfrm>
            <a:off x="703138" y="1394225"/>
            <a:ext cx="906150" cy="834425"/>
            <a:chOff x="1087275" y="1394225"/>
            <a:chExt cx="906150" cy="834425"/>
          </a:xfrm>
        </p:grpSpPr>
        <p:sp>
          <p:nvSpPr>
            <p:cNvPr id="947" name="Google Shape;947;p42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42"/>
          <p:cNvGrpSpPr/>
          <p:nvPr/>
        </p:nvGrpSpPr>
        <p:grpSpPr>
          <a:xfrm>
            <a:off x="801772" y="447667"/>
            <a:ext cx="531578" cy="663146"/>
            <a:chOff x="801772" y="447667"/>
            <a:chExt cx="531578" cy="663146"/>
          </a:xfrm>
        </p:grpSpPr>
        <p:sp>
          <p:nvSpPr>
            <p:cNvPr id="952" name="Google Shape;952;p42"/>
            <p:cNvSpPr/>
            <p:nvPr/>
          </p:nvSpPr>
          <p:spPr>
            <a:xfrm>
              <a:off x="801772" y="447667"/>
              <a:ext cx="444011" cy="577450"/>
            </a:xfrm>
            <a:custGeom>
              <a:rect b="b" l="l" r="r" t="t"/>
              <a:pathLst>
                <a:path extrusionOk="0" h="17418" w="13393">
                  <a:moveTo>
                    <a:pt x="1" y="0"/>
                  </a:moveTo>
                  <a:lnTo>
                    <a:pt x="1" y="17417"/>
                  </a:lnTo>
                  <a:lnTo>
                    <a:pt x="13393" y="17417"/>
                  </a:lnTo>
                  <a:lnTo>
                    <a:pt x="13393" y="4164"/>
                  </a:lnTo>
                  <a:lnTo>
                    <a:pt x="10062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1135355" y="447667"/>
              <a:ext cx="110431" cy="138047"/>
            </a:xfrm>
            <a:custGeom>
              <a:rect b="b" l="l" r="r" t="t"/>
              <a:pathLst>
                <a:path extrusionOk="0" h="4164" w="3331">
                  <a:moveTo>
                    <a:pt x="0" y="0"/>
                  </a:moveTo>
                  <a:lnTo>
                    <a:pt x="0" y="4164"/>
                  </a:lnTo>
                  <a:lnTo>
                    <a:pt x="3331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4" name="Google Shape;954;p42"/>
            <p:cNvCxnSpPr/>
            <p:nvPr/>
          </p:nvCxnSpPr>
          <p:spPr>
            <a:xfrm>
              <a:off x="867188" y="681575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42"/>
            <p:cNvCxnSpPr/>
            <p:nvPr/>
          </p:nvCxnSpPr>
          <p:spPr>
            <a:xfrm>
              <a:off x="867188" y="73640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6" name="Google Shape;956;p42"/>
            <p:cNvCxnSpPr/>
            <p:nvPr/>
          </p:nvCxnSpPr>
          <p:spPr>
            <a:xfrm>
              <a:off x="867188" y="78865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7" name="Google Shape;957;p42"/>
            <p:cNvSpPr/>
            <p:nvPr/>
          </p:nvSpPr>
          <p:spPr>
            <a:xfrm>
              <a:off x="1135350" y="912813"/>
              <a:ext cx="198000" cy="198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188375" y="966263"/>
              <a:ext cx="91950" cy="91100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" name="Google Shape;959;p42"/>
          <p:cNvSpPr txBox="1"/>
          <p:nvPr>
            <p:ph idx="2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Drafting &amp; CAD Technology</a:t>
            </a:r>
            <a:endParaRPr/>
          </a:p>
        </p:txBody>
      </p:sp>
      <p:sp>
        <p:nvSpPr>
          <p:cNvPr id="960" name="Google Shape;960;p42"/>
          <p:cNvSpPr txBox="1"/>
          <p:nvPr>
            <p:ph idx="2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Major for college</a:t>
            </a:r>
            <a:endParaRPr/>
          </a:p>
        </p:txBody>
      </p:sp>
      <p:grpSp>
        <p:nvGrpSpPr>
          <p:cNvPr id="961" name="Google Shape;961;p42"/>
          <p:cNvGrpSpPr/>
          <p:nvPr/>
        </p:nvGrpSpPr>
        <p:grpSpPr>
          <a:xfrm>
            <a:off x="703138" y="3410229"/>
            <a:ext cx="906150" cy="834425"/>
            <a:chOff x="1087275" y="1394225"/>
            <a:chExt cx="906150" cy="834425"/>
          </a:xfrm>
        </p:grpSpPr>
        <p:sp>
          <p:nvSpPr>
            <p:cNvPr id="962" name="Google Shape;962;p42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42"/>
          <p:cNvGrpSpPr/>
          <p:nvPr/>
        </p:nvGrpSpPr>
        <p:grpSpPr>
          <a:xfrm>
            <a:off x="8073868" y="4011416"/>
            <a:ext cx="716260" cy="729834"/>
            <a:chOff x="8073868" y="4011416"/>
            <a:chExt cx="716260" cy="729834"/>
          </a:xfrm>
        </p:grpSpPr>
        <p:grpSp>
          <p:nvGrpSpPr>
            <p:cNvPr id="967" name="Google Shape;967;p42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968" name="Google Shape;968;p42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4" name="Google Shape;974;p42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975" name="Google Shape;975;p42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2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2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1" name="Google Shape;981;p42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982" name="Google Shape;982;p42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2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2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2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8" name="Google Shape;988;p42"/>
          <p:cNvSpPr txBox="1"/>
          <p:nvPr>
            <p:ph idx="1" type="subTitle"/>
          </p:nvPr>
        </p:nvSpPr>
        <p:spPr>
          <a:xfrm>
            <a:off x="1738950" y="2402275"/>
            <a:ext cx="27018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Principio de opciones negociadas</a:t>
            </a:r>
            <a:endParaRPr sz="800"/>
          </a:p>
        </p:txBody>
      </p:sp>
      <p:sp>
        <p:nvSpPr>
          <p:cNvPr id="989" name="Google Shape;989;p42"/>
          <p:cNvSpPr txBox="1"/>
          <p:nvPr>
            <p:ph idx="1" type="subTitle"/>
          </p:nvPr>
        </p:nvSpPr>
        <p:spPr>
          <a:xfrm>
            <a:off x="1738950" y="3305125"/>
            <a:ext cx="27018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Simetría</a:t>
            </a:r>
            <a:r>
              <a:rPr lang="en"/>
              <a:t> de la sintaxis de </a:t>
            </a:r>
            <a:r>
              <a:rPr lang="en"/>
              <a:t>negociación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3"/>
          <p:cNvSpPr txBox="1"/>
          <p:nvPr>
            <p:ph idx="3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</a:t>
            </a:r>
            <a:endParaRPr/>
          </a:p>
        </p:txBody>
      </p:sp>
      <p:grpSp>
        <p:nvGrpSpPr>
          <p:cNvPr id="995" name="Google Shape;995;p43"/>
          <p:cNvGrpSpPr/>
          <p:nvPr/>
        </p:nvGrpSpPr>
        <p:grpSpPr>
          <a:xfrm>
            <a:off x="801772" y="447667"/>
            <a:ext cx="531578" cy="663146"/>
            <a:chOff x="801772" y="447667"/>
            <a:chExt cx="531578" cy="663146"/>
          </a:xfrm>
        </p:grpSpPr>
        <p:sp>
          <p:nvSpPr>
            <p:cNvPr id="996" name="Google Shape;996;p43"/>
            <p:cNvSpPr/>
            <p:nvPr/>
          </p:nvSpPr>
          <p:spPr>
            <a:xfrm>
              <a:off x="801772" y="447667"/>
              <a:ext cx="444011" cy="577450"/>
            </a:xfrm>
            <a:custGeom>
              <a:rect b="b" l="l" r="r" t="t"/>
              <a:pathLst>
                <a:path extrusionOk="0" h="17418" w="13393">
                  <a:moveTo>
                    <a:pt x="1" y="0"/>
                  </a:moveTo>
                  <a:lnTo>
                    <a:pt x="1" y="17417"/>
                  </a:lnTo>
                  <a:lnTo>
                    <a:pt x="13393" y="17417"/>
                  </a:lnTo>
                  <a:lnTo>
                    <a:pt x="13393" y="4164"/>
                  </a:lnTo>
                  <a:lnTo>
                    <a:pt x="10062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1135355" y="447667"/>
              <a:ext cx="110431" cy="138047"/>
            </a:xfrm>
            <a:custGeom>
              <a:rect b="b" l="l" r="r" t="t"/>
              <a:pathLst>
                <a:path extrusionOk="0" h="4164" w="3331">
                  <a:moveTo>
                    <a:pt x="0" y="0"/>
                  </a:moveTo>
                  <a:lnTo>
                    <a:pt x="0" y="4164"/>
                  </a:lnTo>
                  <a:lnTo>
                    <a:pt x="3331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8" name="Google Shape;998;p43"/>
            <p:cNvCxnSpPr/>
            <p:nvPr/>
          </p:nvCxnSpPr>
          <p:spPr>
            <a:xfrm>
              <a:off x="867188" y="681575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9" name="Google Shape;999;p43"/>
            <p:cNvCxnSpPr/>
            <p:nvPr/>
          </p:nvCxnSpPr>
          <p:spPr>
            <a:xfrm>
              <a:off x="867188" y="73640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0" name="Google Shape;1000;p43"/>
            <p:cNvCxnSpPr/>
            <p:nvPr/>
          </p:nvCxnSpPr>
          <p:spPr>
            <a:xfrm>
              <a:off x="867188" y="78865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01" name="Google Shape;1001;p43"/>
            <p:cNvSpPr/>
            <p:nvPr/>
          </p:nvSpPr>
          <p:spPr>
            <a:xfrm>
              <a:off x="1135350" y="912813"/>
              <a:ext cx="198000" cy="198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1188375" y="966263"/>
              <a:ext cx="91950" cy="91100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43"/>
          <p:cNvSpPr txBox="1"/>
          <p:nvPr>
            <p:ph idx="2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Drafting &amp; CAD Technology</a:t>
            </a:r>
            <a:endParaRPr/>
          </a:p>
        </p:txBody>
      </p:sp>
      <p:sp>
        <p:nvSpPr>
          <p:cNvPr id="1004" name="Google Shape;1004;p43"/>
          <p:cNvSpPr txBox="1"/>
          <p:nvPr>
            <p:ph idx="2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Major for college</a:t>
            </a:r>
            <a:endParaRPr/>
          </a:p>
        </p:txBody>
      </p:sp>
      <p:grpSp>
        <p:nvGrpSpPr>
          <p:cNvPr id="1005" name="Google Shape;1005;p43"/>
          <p:cNvGrpSpPr/>
          <p:nvPr/>
        </p:nvGrpSpPr>
        <p:grpSpPr>
          <a:xfrm>
            <a:off x="8073868" y="4011416"/>
            <a:ext cx="716260" cy="729834"/>
            <a:chOff x="8073868" y="4011416"/>
            <a:chExt cx="716260" cy="729834"/>
          </a:xfrm>
        </p:grpSpPr>
        <p:grpSp>
          <p:nvGrpSpPr>
            <p:cNvPr id="1006" name="Google Shape;1006;p43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1007" name="Google Shape;1007;p43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3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3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3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3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3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3" name="Google Shape;1013;p43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1014" name="Google Shape;1014;p43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3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3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3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3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3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0" name="Google Shape;1020;p43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1021" name="Google Shape;1021;p43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3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3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3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3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3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7" name="Google Shape;10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37" y="1177550"/>
            <a:ext cx="6904526" cy="29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Technology &amp; Drafting Major for College: Drafting &amp; CAD Technology by Slidesgo">
  <a:themeElements>
    <a:clrScheme name="Simple Light">
      <a:dk1>
        <a:srgbClr val="000000"/>
      </a:dk1>
      <a:lt1>
        <a:srgbClr val="B5B1A7"/>
      </a:lt1>
      <a:dk2>
        <a:srgbClr val="FFFFFF"/>
      </a:dk2>
      <a:lt2>
        <a:srgbClr val="E4BA3A"/>
      </a:lt2>
      <a:accent1>
        <a:srgbClr val="023D6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